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8"/>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300" r:id="rId35"/>
    <p:sldId id="289" r:id="rId36"/>
    <p:sldId id="290" r:id="rId37"/>
    <p:sldId id="291" r:id="rId38"/>
    <p:sldId id="292" r:id="rId39"/>
    <p:sldId id="293" r:id="rId40"/>
    <p:sldId id="301" r:id="rId41"/>
    <p:sldId id="294" r:id="rId42"/>
    <p:sldId id="295" r:id="rId43"/>
    <p:sldId id="296" r:id="rId44"/>
    <p:sldId id="297" r:id="rId45"/>
    <p:sldId id="298" r:id="rId46"/>
    <p:sldId id="299" r:id="rId47"/>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Nunito" panose="020B0604020202020204" charset="0"/>
      <p:regular r:id="rId53"/>
      <p:bold r:id="rId54"/>
      <p:italic r:id="rId55"/>
      <p:boldItalic r:id="rId56"/>
    </p:embeddedFont>
    <p:embeddedFont>
      <p:font typeface="Proxima Nova" panose="020B0604020202020204" charset="0"/>
      <p:regular r:id="rId57"/>
      <p:bold r:id="rId58"/>
      <p:italic r:id="rId59"/>
      <p:boldItalic r:id="rId60"/>
    </p:embeddedFont>
    <p:embeddedFont>
      <p:font typeface="Questrial" panose="020B0604020202020204" charset="0"/>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5" d="100"/>
          <a:sy n="75" d="100"/>
        </p:scale>
        <p:origin x="304"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745339ec0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745339ec0_1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5745339ec0_1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745339ec0_1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745339ec0_1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5745339ec0_1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745339ec0_1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745339ec0_1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5745339ec0_1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745339ec0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745339ec0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5745339ec0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745339ec0_1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745339ec0_1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5745339ec0_1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745339ec0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745339ec0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g5745339ec0_0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745339ec0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745339ec0_0_1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5745339ec0_0_1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745339ec0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745339ec0_0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5745339ec0_0_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74b246e76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74b246e76_1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g574b246e76_1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74b246e76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74b246e76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574b246e76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745339ec0_0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745339ec0_0_2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5745339ec0_0_2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745339ec0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745339ec0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5745339ec0_0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5745339ec0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5745339ec0_0_1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5745339ec0_0_1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745339ec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745339ec0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5745339ec0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745339ec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745339ec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g5745339ec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74b246e7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74b246e76_1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574b246e76_1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745339ec0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745339ec0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5745339ec0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5745339ec0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5745339ec0_0_1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g5745339ec0_0_1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745339ec0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745339ec0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g5745339ec0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745339ec0_0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745339ec0_0_2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g5745339ec0_0_2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689d93351_2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g4689d93351_2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574b246e76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574b246e76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g574b246e76_1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745339ec0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745339ec0_0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g5745339ec0_0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745339ec0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745339ec0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g5745339ec0_0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5745339ec0_0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5745339ec0_0_1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g5745339ec0_0_1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745339ec0_0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745339ec0_0_1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5745339ec0_0_1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5745339ec0_0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5745339ec0_0_1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g5745339ec0_0_1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5745339ec0_0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5745339ec0_0_1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g5745339ec0_0_1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5745339ec0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5745339ec0_0_1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g5745339ec0_0_1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745339ec0_0_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745339ec0_0_2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g5745339ec0_0_2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5745339ec0_0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5745339ec0_0_2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g5745339ec0_0_2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5745339ec0_0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5745339ec0_0_2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g5745339ec0_0_2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5745339ec0_0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5745339ec0_0_2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g5745339ec0_0_2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4" name="Google Shape;53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689d93351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g4689d93351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74b246e7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74b246e7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574b246e7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74b246e76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574b246e76_1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574b246e76_1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8"/>
        <p:cNvGrpSpPr/>
        <p:nvPr/>
      </p:nvGrpSpPr>
      <p:grpSpPr>
        <a:xfrm>
          <a:off x="0" y="0"/>
          <a:ext cx="0" cy="0"/>
          <a:chOff x="0" y="0"/>
          <a:chExt cx="0" cy="0"/>
        </a:xfrm>
      </p:grpSpPr>
      <p:sp>
        <p:nvSpPr>
          <p:cNvPr id="19" name="Google Shape;19;p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1"/>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0" name="Google Shape;90;p1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1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2"/>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2"/>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8" name="Google Shape;98;p1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8"/>
        <p:cNvGrpSpPr/>
        <p:nvPr/>
      </p:nvGrpSpPr>
      <p:grpSpPr>
        <a:xfrm>
          <a:off x="0" y="0"/>
          <a:ext cx="0" cy="0"/>
          <a:chOff x="0" y="0"/>
          <a:chExt cx="0" cy="0"/>
        </a:xfrm>
      </p:grpSpPr>
      <p:sp>
        <p:nvSpPr>
          <p:cNvPr id="109" name="Google Shape;109;p1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solidFill>
                  <a:srgbClr val="262626"/>
                </a:solidFill>
              </a:defRPr>
            </a:lvl1pPr>
            <a:lvl2pPr marL="0" lvl="1" indent="0" algn="l">
              <a:spcBef>
                <a:spcPts val="0"/>
              </a:spcBef>
              <a:buNone/>
              <a:defRPr>
                <a:solidFill>
                  <a:srgbClr val="262626"/>
                </a:solidFill>
              </a:defRPr>
            </a:lvl2pPr>
            <a:lvl3pPr marL="0" lvl="2" indent="0" algn="l">
              <a:spcBef>
                <a:spcPts val="0"/>
              </a:spcBef>
              <a:buNone/>
              <a:defRPr>
                <a:solidFill>
                  <a:srgbClr val="262626"/>
                </a:solidFill>
              </a:defRPr>
            </a:lvl3pPr>
            <a:lvl4pPr marL="0" lvl="3" indent="0" algn="l">
              <a:spcBef>
                <a:spcPts val="0"/>
              </a:spcBef>
              <a:buNone/>
              <a:defRPr>
                <a:solidFill>
                  <a:srgbClr val="262626"/>
                </a:solidFill>
              </a:defRPr>
            </a:lvl4pPr>
            <a:lvl5pPr marL="0" lvl="4" indent="0" algn="l">
              <a:spcBef>
                <a:spcPts val="0"/>
              </a:spcBef>
              <a:buNone/>
              <a:defRPr>
                <a:solidFill>
                  <a:srgbClr val="262626"/>
                </a:solidFill>
              </a:defRPr>
            </a:lvl5pPr>
            <a:lvl6pPr marL="0" lvl="5" indent="0" algn="l">
              <a:spcBef>
                <a:spcPts val="0"/>
              </a:spcBef>
              <a:buNone/>
              <a:defRPr>
                <a:solidFill>
                  <a:srgbClr val="262626"/>
                </a:solidFill>
              </a:defRPr>
            </a:lvl6pPr>
            <a:lvl7pPr marL="0" lvl="6" indent="0" algn="l">
              <a:spcBef>
                <a:spcPts val="0"/>
              </a:spcBef>
              <a:buNone/>
              <a:defRPr>
                <a:solidFill>
                  <a:srgbClr val="262626"/>
                </a:solidFill>
              </a:defRPr>
            </a:lvl7pPr>
            <a:lvl8pPr marL="0" lvl="7" indent="0" algn="l">
              <a:spcBef>
                <a:spcPts val="0"/>
              </a:spcBef>
              <a:buNone/>
              <a:defRPr>
                <a:solidFill>
                  <a:srgbClr val="262626"/>
                </a:solidFill>
              </a:defRPr>
            </a:lvl8pPr>
            <a:lvl9pPr marL="0" lvl="8" indent="0" algn="l">
              <a:spcBef>
                <a:spcPts val="0"/>
              </a:spcBef>
              <a:buNone/>
              <a:defRPr>
                <a:solidFill>
                  <a:srgbClr val="262626"/>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12"/>
        <p:cNvGrpSpPr/>
        <p:nvPr/>
      </p:nvGrpSpPr>
      <p:grpSpPr>
        <a:xfrm>
          <a:off x="0" y="0"/>
          <a:ext cx="0" cy="0"/>
          <a:chOff x="0" y="0"/>
          <a:chExt cx="0" cy="0"/>
        </a:xfrm>
      </p:grpSpPr>
      <p:sp>
        <p:nvSpPr>
          <p:cNvPr id="113" name="Google Shape;113;p15"/>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lstStyle>
            <a:lvl1pPr lvl="0" algn="r">
              <a:lnSpc>
                <a:spcPct val="80000"/>
              </a:lnSpc>
              <a:spcBef>
                <a:spcPts val="0"/>
              </a:spcBef>
              <a:spcAft>
                <a:spcPts val="0"/>
              </a:spcAft>
              <a:buClr>
                <a:srgbClr val="0C0C0C"/>
              </a:buClr>
              <a:buSzPts val="5000"/>
              <a:buFont typeface="Questrial"/>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5"/>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17" name="Google Shape;117;p1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solidFill>
                  <a:srgbClr val="262626"/>
                </a:solidFill>
              </a:defRPr>
            </a:lvl1pPr>
            <a:lvl2pPr marL="0" lvl="1" indent="0" algn="l">
              <a:spcBef>
                <a:spcPts val="0"/>
              </a:spcBef>
              <a:buNone/>
              <a:defRPr>
                <a:solidFill>
                  <a:srgbClr val="262626"/>
                </a:solidFill>
              </a:defRPr>
            </a:lvl2pPr>
            <a:lvl3pPr marL="0" lvl="2" indent="0" algn="l">
              <a:spcBef>
                <a:spcPts val="0"/>
              </a:spcBef>
              <a:buNone/>
              <a:defRPr>
                <a:solidFill>
                  <a:srgbClr val="262626"/>
                </a:solidFill>
              </a:defRPr>
            </a:lvl3pPr>
            <a:lvl4pPr marL="0" lvl="3" indent="0" algn="l">
              <a:spcBef>
                <a:spcPts val="0"/>
              </a:spcBef>
              <a:buNone/>
              <a:defRPr>
                <a:solidFill>
                  <a:srgbClr val="262626"/>
                </a:solidFill>
              </a:defRPr>
            </a:lvl4pPr>
            <a:lvl5pPr marL="0" lvl="4" indent="0" algn="l">
              <a:spcBef>
                <a:spcPts val="0"/>
              </a:spcBef>
              <a:buNone/>
              <a:defRPr>
                <a:solidFill>
                  <a:srgbClr val="262626"/>
                </a:solidFill>
              </a:defRPr>
            </a:lvl5pPr>
            <a:lvl6pPr marL="0" lvl="5" indent="0" algn="l">
              <a:spcBef>
                <a:spcPts val="0"/>
              </a:spcBef>
              <a:buNone/>
              <a:defRPr>
                <a:solidFill>
                  <a:srgbClr val="262626"/>
                </a:solidFill>
              </a:defRPr>
            </a:lvl6pPr>
            <a:lvl7pPr marL="0" lvl="6" indent="0" algn="l">
              <a:spcBef>
                <a:spcPts val="0"/>
              </a:spcBef>
              <a:buNone/>
              <a:defRPr>
                <a:solidFill>
                  <a:srgbClr val="262626"/>
                </a:solidFill>
              </a:defRPr>
            </a:lvl7pPr>
            <a:lvl8pPr marL="0" lvl="7" indent="0" algn="l">
              <a:spcBef>
                <a:spcPts val="0"/>
              </a:spcBef>
              <a:buNone/>
              <a:defRPr>
                <a:solidFill>
                  <a:srgbClr val="262626"/>
                </a:solidFill>
              </a:defRPr>
            </a:lvl8pPr>
            <a:lvl9pPr marL="0" lvl="8" indent="0" algn="l">
              <a:spcBef>
                <a:spcPts val="0"/>
              </a:spcBef>
              <a:buNone/>
              <a:defRPr>
                <a:solidFill>
                  <a:srgbClr val="262626"/>
                </a:solidFill>
              </a:defRPr>
            </a:lvl9pPr>
          </a:lstStyle>
          <a:p>
            <a:pPr marL="0" lvl="0" indent="0" algn="l" rtl="0">
              <a:spcBef>
                <a:spcPts val="0"/>
              </a:spcBef>
              <a:spcAft>
                <a:spcPts val="0"/>
              </a:spcAft>
              <a:buNone/>
            </a:pPr>
            <a:fld id="{00000000-1234-1234-1234-123412341234}" type="slidenum">
              <a:rPr lang="en-US"/>
              <a:t>‹#›</a:t>
            </a:fld>
            <a:endParaRPr/>
          </a:p>
        </p:txBody>
      </p:sp>
      <p:cxnSp>
        <p:nvCxnSpPr>
          <p:cNvPr id="120" name="Google Shape;120;p15"/>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1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24" name="Google Shape;124;p1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solidFill>
                  <a:srgbClr val="262626"/>
                </a:solidFill>
              </a:defRPr>
            </a:lvl1pPr>
            <a:lvl2pPr marL="0" lvl="1" indent="0" algn="l">
              <a:spcBef>
                <a:spcPts val="0"/>
              </a:spcBef>
              <a:buNone/>
              <a:defRPr>
                <a:solidFill>
                  <a:srgbClr val="262626"/>
                </a:solidFill>
              </a:defRPr>
            </a:lvl2pPr>
            <a:lvl3pPr marL="0" lvl="2" indent="0" algn="l">
              <a:spcBef>
                <a:spcPts val="0"/>
              </a:spcBef>
              <a:buNone/>
              <a:defRPr>
                <a:solidFill>
                  <a:srgbClr val="262626"/>
                </a:solidFill>
              </a:defRPr>
            </a:lvl3pPr>
            <a:lvl4pPr marL="0" lvl="3" indent="0" algn="l">
              <a:spcBef>
                <a:spcPts val="0"/>
              </a:spcBef>
              <a:buNone/>
              <a:defRPr>
                <a:solidFill>
                  <a:srgbClr val="262626"/>
                </a:solidFill>
              </a:defRPr>
            </a:lvl4pPr>
            <a:lvl5pPr marL="0" lvl="4" indent="0" algn="l">
              <a:spcBef>
                <a:spcPts val="0"/>
              </a:spcBef>
              <a:buNone/>
              <a:defRPr>
                <a:solidFill>
                  <a:srgbClr val="262626"/>
                </a:solidFill>
              </a:defRPr>
            </a:lvl5pPr>
            <a:lvl6pPr marL="0" lvl="5" indent="0" algn="l">
              <a:spcBef>
                <a:spcPts val="0"/>
              </a:spcBef>
              <a:buNone/>
              <a:defRPr>
                <a:solidFill>
                  <a:srgbClr val="262626"/>
                </a:solidFill>
              </a:defRPr>
            </a:lvl6pPr>
            <a:lvl7pPr marL="0" lvl="6" indent="0" algn="l">
              <a:spcBef>
                <a:spcPts val="0"/>
              </a:spcBef>
              <a:buNone/>
              <a:defRPr>
                <a:solidFill>
                  <a:srgbClr val="262626"/>
                </a:solidFill>
              </a:defRPr>
            </a:lvl7pPr>
            <a:lvl8pPr marL="0" lvl="7" indent="0" algn="l">
              <a:spcBef>
                <a:spcPts val="0"/>
              </a:spcBef>
              <a:buNone/>
              <a:defRPr>
                <a:solidFill>
                  <a:srgbClr val="262626"/>
                </a:solidFill>
              </a:defRPr>
            </a:lvl8pPr>
            <a:lvl9pPr marL="0" lvl="8" indent="0" algn="l">
              <a:spcBef>
                <a:spcPts val="0"/>
              </a:spcBef>
              <a:buNone/>
              <a:defRPr>
                <a:solidFill>
                  <a:srgbClr val="262626"/>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27"/>
        <p:cNvGrpSpPr/>
        <p:nvPr/>
      </p:nvGrpSpPr>
      <p:grpSpPr>
        <a:xfrm>
          <a:off x="0" y="0"/>
          <a:ext cx="0" cy="0"/>
          <a:chOff x="0" y="0"/>
          <a:chExt cx="0" cy="0"/>
        </a:xfrm>
      </p:grpSpPr>
      <p:sp>
        <p:nvSpPr>
          <p:cNvPr id="128" name="Google Shape;128;p17"/>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lstStyle>
            <a:lvl1pPr lvl="0" algn="r">
              <a:lnSpc>
                <a:spcPct val="80000"/>
              </a:lnSpc>
              <a:spcBef>
                <a:spcPts val="0"/>
              </a:spcBef>
              <a:spcAft>
                <a:spcPts val="0"/>
              </a:spcAft>
              <a:buClr>
                <a:srgbClr val="0C0C0C"/>
              </a:buClr>
              <a:buSzPts val="5000"/>
              <a:buFont typeface="Questrial"/>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17"/>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132" name="Google Shape;132;p1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solidFill>
                  <a:srgbClr val="262626"/>
                </a:solidFill>
              </a:defRPr>
            </a:lvl1pPr>
            <a:lvl2pPr marL="0" lvl="1" indent="0" algn="l">
              <a:spcBef>
                <a:spcPts val="0"/>
              </a:spcBef>
              <a:buNone/>
              <a:defRPr>
                <a:solidFill>
                  <a:srgbClr val="262626"/>
                </a:solidFill>
              </a:defRPr>
            </a:lvl2pPr>
            <a:lvl3pPr marL="0" lvl="2" indent="0" algn="l">
              <a:spcBef>
                <a:spcPts val="0"/>
              </a:spcBef>
              <a:buNone/>
              <a:defRPr>
                <a:solidFill>
                  <a:srgbClr val="262626"/>
                </a:solidFill>
              </a:defRPr>
            </a:lvl3pPr>
            <a:lvl4pPr marL="0" lvl="3" indent="0" algn="l">
              <a:spcBef>
                <a:spcPts val="0"/>
              </a:spcBef>
              <a:buNone/>
              <a:defRPr>
                <a:solidFill>
                  <a:srgbClr val="262626"/>
                </a:solidFill>
              </a:defRPr>
            </a:lvl4pPr>
            <a:lvl5pPr marL="0" lvl="4" indent="0" algn="l">
              <a:spcBef>
                <a:spcPts val="0"/>
              </a:spcBef>
              <a:buNone/>
              <a:defRPr>
                <a:solidFill>
                  <a:srgbClr val="262626"/>
                </a:solidFill>
              </a:defRPr>
            </a:lvl5pPr>
            <a:lvl6pPr marL="0" lvl="5" indent="0" algn="l">
              <a:spcBef>
                <a:spcPts val="0"/>
              </a:spcBef>
              <a:buNone/>
              <a:defRPr>
                <a:solidFill>
                  <a:srgbClr val="262626"/>
                </a:solidFill>
              </a:defRPr>
            </a:lvl6pPr>
            <a:lvl7pPr marL="0" lvl="6" indent="0" algn="l">
              <a:spcBef>
                <a:spcPts val="0"/>
              </a:spcBef>
              <a:buNone/>
              <a:defRPr>
                <a:solidFill>
                  <a:srgbClr val="262626"/>
                </a:solidFill>
              </a:defRPr>
            </a:lvl7pPr>
            <a:lvl8pPr marL="0" lvl="7" indent="0" algn="l">
              <a:spcBef>
                <a:spcPts val="0"/>
              </a:spcBef>
              <a:buNone/>
              <a:defRPr>
                <a:solidFill>
                  <a:srgbClr val="262626"/>
                </a:solidFill>
              </a:defRPr>
            </a:lvl8pPr>
            <a:lvl9pPr marL="0" lvl="8" indent="0" algn="l">
              <a:spcBef>
                <a:spcPts val="0"/>
              </a:spcBef>
              <a:buNone/>
              <a:defRPr>
                <a:solidFill>
                  <a:srgbClr val="262626"/>
                </a:solidFill>
              </a:defRPr>
            </a:lvl9pPr>
          </a:lstStyle>
          <a:p>
            <a:pPr marL="0" lvl="0" indent="0" algn="l" rtl="0">
              <a:spcBef>
                <a:spcPts val="0"/>
              </a:spcBef>
              <a:spcAft>
                <a:spcPts val="0"/>
              </a:spcAft>
              <a:buNone/>
            </a:pPr>
            <a:fld id="{00000000-1234-1234-1234-123412341234}" type="slidenum">
              <a:rPr lang="en-US"/>
              <a:t>‹#›</a:t>
            </a:fld>
            <a:endParaRPr/>
          </a:p>
        </p:txBody>
      </p:sp>
      <p:cxnSp>
        <p:nvCxnSpPr>
          <p:cNvPr id="135" name="Google Shape;135;p17"/>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6"/>
        <p:cNvGrpSpPr/>
        <p:nvPr/>
      </p:nvGrpSpPr>
      <p:grpSpPr>
        <a:xfrm>
          <a:off x="0" y="0"/>
          <a:ext cx="0" cy="0"/>
          <a:chOff x="0" y="0"/>
          <a:chExt cx="0" cy="0"/>
        </a:xfrm>
      </p:grpSpPr>
      <p:sp>
        <p:nvSpPr>
          <p:cNvPr id="137" name="Google Shape;137;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18"/>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39" name="Google Shape;139;p18"/>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40" name="Google Shape;140;p1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solidFill>
                  <a:srgbClr val="262626"/>
                </a:solidFill>
              </a:defRPr>
            </a:lvl1pPr>
            <a:lvl2pPr marL="0" lvl="1" indent="0" algn="l">
              <a:spcBef>
                <a:spcPts val="0"/>
              </a:spcBef>
              <a:buNone/>
              <a:defRPr>
                <a:solidFill>
                  <a:srgbClr val="262626"/>
                </a:solidFill>
              </a:defRPr>
            </a:lvl2pPr>
            <a:lvl3pPr marL="0" lvl="2" indent="0" algn="l">
              <a:spcBef>
                <a:spcPts val="0"/>
              </a:spcBef>
              <a:buNone/>
              <a:defRPr>
                <a:solidFill>
                  <a:srgbClr val="262626"/>
                </a:solidFill>
              </a:defRPr>
            </a:lvl3pPr>
            <a:lvl4pPr marL="0" lvl="3" indent="0" algn="l">
              <a:spcBef>
                <a:spcPts val="0"/>
              </a:spcBef>
              <a:buNone/>
              <a:defRPr>
                <a:solidFill>
                  <a:srgbClr val="262626"/>
                </a:solidFill>
              </a:defRPr>
            </a:lvl4pPr>
            <a:lvl5pPr marL="0" lvl="4" indent="0" algn="l">
              <a:spcBef>
                <a:spcPts val="0"/>
              </a:spcBef>
              <a:buNone/>
              <a:defRPr>
                <a:solidFill>
                  <a:srgbClr val="262626"/>
                </a:solidFill>
              </a:defRPr>
            </a:lvl5pPr>
            <a:lvl6pPr marL="0" lvl="5" indent="0" algn="l">
              <a:spcBef>
                <a:spcPts val="0"/>
              </a:spcBef>
              <a:buNone/>
              <a:defRPr>
                <a:solidFill>
                  <a:srgbClr val="262626"/>
                </a:solidFill>
              </a:defRPr>
            </a:lvl6pPr>
            <a:lvl7pPr marL="0" lvl="6" indent="0" algn="l">
              <a:spcBef>
                <a:spcPts val="0"/>
              </a:spcBef>
              <a:buNone/>
              <a:defRPr>
                <a:solidFill>
                  <a:srgbClr val="262626"/>
                </a:solidFill>
              </a:defRPr>
            </a:lvl7pPr>
            <a:lvl8pPr marL="0" lvl="7" indent="0" algn="l">
              <a:spcBef>
                <a:spcPts val="0"/>
              </a:spcBef>
              <a:buNone/>
              <a:defRPr>
                <a:solidFill>
                  <a:srgbClr val="262626"/>
                </a:solidFill>
              </a:defRPr>
            </a:lvl8pPr>
            <a:lvl9pPr marL="0" lvl="8" indent="0" algn="l">
              <a:spcBef>
                <a:spcPts val="0"/>
              </a:spcBef>
              <a:buNone/>
              <a:defRPr>
                <a:solidFill>
                  <a:srgbClr val="262626"/>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3"/>
        <p:cNvGrpSpPr/>
        <p:nvPr/>
      </p:nvGrpSpPr>
      <p:grpSpPr>
        <a:xfrm>
          <a:off x="0" y="0"/>
          <a:ext cx="0" cy="0"/>
          <a:chOff x="0" y="0"/>
          <a:chExt cx="0" cy="0"/>
        </a:xfrm>
      </p:grpSpPr>
      <p:sp>
        <p:nvSpPr>
          <p:cNvPr id="144" name="Google Shape;144;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19"/>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lstStyle>
            <a:lvl1pPr marL="457200" lvl="0" indent="-228600" algn="l">
              <a:lnSpc>
                <a:spcPct val="90000"/>
              </a:lnSpc>
              <a:spcBef>
                <a:spcPts val="0"/>
              </a:spcBef>
              <a:spcAft>
                <a:spcPts val="0"/>
              </a:spcAft>
              <a:buSzPts val="2300"/>
              <a:buNone/>
              <a:defRPr sz="2300" b="0" cap="none">
                <a:solidFill>
                  <a:schemeClr val="accent1"/>
                </a:solidFill>
                <a:latin typeface="Questrial"/>
                <a:ea typeface="Questrial"/>
                <a:cs typeface="Questrial"/>
                <a:sym typeface="Quest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46" name="Google Shape;146;p19"/>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47" name="Google Shape;147;p19"/>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lstStyle>
            <a:lvl1pPr marL="457200" lvl="0" indent="-228600" algn="l">
              <a:lnSpc>
                <a:spcPct val="90000"/>
              </a:lnSpc>
              <a:spcBef>
                <a:spcPts val="0"/>
              </a:spcBef>
              <a:spcAft>
                <a:spcPts val="0"/>
              </a:spcAft>
              <a:buSzPts val="2300"/>
              <a:buNone/>
              <a:defRPr sz="2300" b="0" cap="none">
                <a:solidFill>
                  <a:schemeClr val="accent1"/>
                </a:solidFill>
                <a:latin typeface="Questrial"/>
                <a:ea typeface="Questrial"/>
                <a:cs typeface="Questrial"/>
                <a:sym typeface="Quest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48" name="Google Shape;148;p19"/>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49" name="Google Shape;149;p1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1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solidFill>
                  <a:srgbClr val="262626"/>
                </a:solidFill>
              </a:defRPr>
            </a:lvl1pPr>
            <a:lvl2pPr marL="0" lvl="1" indent="0" algn="l">
              <a:spcBef>
                <a:spcPts val="0"/>
              </a:spcBef>
              <a:buNone/>
              <a:defRPr>
                <a:solidFill>
                  <a:srgbClr val="262626"/>
                </a:solidFill>
              </a:defRPr>
            </a:lvl2pPr>
            <a:lvl3pPr marL="0" lvl="2" indent="0" algn="l">
              <a:spcBef>
                <a:spcPts val="0"/>
              </a:spcBef>
              <a:buNone/>
              <a:defRPr>
                <a:solidFill>
                  <a:srgbClr val="262626"/>
                </a:solidFill>
              </a:defRPr>
            </a:lvl3pPr>
            <a:lvl4pPr marL="0" lvl="3" indent="0" algn="l">
              <a:spcBef>
                <a:spcPts val="0"/>
              </a:spcBef>
              <a:buNone/>
              <a:defRPr>
                <a:solidFill>
                  <a:srgbClr val="262626"/>
                </a:solidFill>
              </a:defRPr>
            </a:lvl4pPr>
            <a:lvl5pPr marL="0" lvl="4" indent="0" algn="l">
              <a:spcBef>
                <a:spcPts val="0"/>
              </a:spcBef>
              <a:buNone/>
              <a:defRPr>
                <a:solidFill>
                  <a:srgbClr val="262626"/>
                </a:solidFill>
              </a:defRPr>
            </a:lvl5pPr>
            <a:lvl6pPr marL="0" lvl="5" indent="0" algn="l">
              <a:spcBef>
                <a:spcPts val="0"/>
              </a:spcBef>
              <a:buNone/>
              <a:defRPr>
                <a:solidFill>
                  <a:srgbClr val="262626"/>
                </a:solidFill>
              </a:defRPr>
            </a:lvl6pPr>
            <a:lvl7pPr marL="0" lvl="6" indent="0" algn="l">
              <a:spcBef>
                <a:spcPts val="0"/>
              </a:spcBef>
              <a:buNone/>
              <a:defRPr>
                <a:solidFill>
                  <a:srgbClr val="262626"/>
                </a:solidFill>
              </a:defRPr>
            </a:lvl7pPr>
            <a:lvl8pPr marL="0" lvl="7" indent="0" algn="l">
              <a:spcBef>
                <a:spcPts val="0"/>
              </a:spcBef>
              <a:buNone/>
              <a:defRPr>
                <a:solidFill>
                  <a:srgbClr val="262626"/>
                </a:solidFill>
              </a:defRPr>
            </a:lvl8pPr>
            <a:lvl9pPr marL="0" lvl="8" indent="0" algn="l">
              <a:spcBef>
                <a:spcPts val="0"/>
              </a:spcBef>
              <a:buNone/>
              <a:defRPr>
                <a:solidFill>
                  <a:srgbClr val="262626"/>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2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2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solidFill>
                  <a:srgbClr val="262626"/>
                </a:solidFill>
              </a:defRPr>
            </a:lvl1pPr>
            <a:lvl2pPr marL="0" lvl="1" indent="0" algn="l">
              <a:spcBef>
                <a:spcPts val="0"/>
              </a:spcBef>
              <a:buNone/>
              <a:defRPr>
                <a:solidFill>
                  <a:srgbClr val="262626"/>
                </a:solidFill>
              </a:defRPr>
            </a:lvl2pPr>
            <a:lvl3pPr marL="0" lvl="2" indent="0" algn="l">
              <a:spcBef>
                <a:spcPts val="0"/>
              </a:spcBef>
              <a:buNone/>
              <a:defRPr>
                <a:solidFill>
                  <a:srgbClr val="262626"/>
                </a:solidFill>
              </a:defRPr>
            </a:lvl3pPr>
            <a:lvl4pPr marL="0" lvl="3" indent="0" algn="l">
              <a:spcBef>
                <a:spcPts val="0"/>
              </a:spcBef>
              <a:buNone/>
              <a:defRPr>
                <a:solidFill>
                  <a:srgbClr val="262626"/>
                </a:solidFill>
              </a:defRPr>
            </a:lvl4pPr>
            <a:lvl5pPr marL="0" lvl="4" indent="0" algn="l">
              <a:spcBef>
                <a:spcPts val="0"/>
              </a:spcBef>
              <a:buNone/>
              <a:defRPr>
                <a:solidFill>
                  <a:srgbClr val="262626"/>
                </a:solidFill>
              </a:defRPr>
            </a:lvl5pPr>
            <a:lvl6pPr marL="0" lvl="5" indent="0" algn="l">
              <a:spcBef>
                <a:spcPts val="0"/>
              </a:spcBef>
              <a:buNone/>
              <a:defRPr>
                <a:solidFill>
                  <a:srgbClr val="262626"/>
                </a:solidFill>
              </a:defRPr>
            </a:lvl6pPr>
            <a:lvl7pPr marL="0" lvl="6" indent="0" algn="l">
              <a:spcBef>
                <a:spcPts val="0"/>
              </a:spcBef>
              <a:buNone/>
              <a:defRPr>
                <a:solidFill>
                  <a:srgbClr val="262626"/>
                </a:solidFill>
              </a:defRPr>
            </a:lvl7pPr>
            <a:lvl8pPr marL="0" lvl="7" indent="0" algn="l">
              <a:spcBef>
                <a:spcPts val="0"/>
              </a:spcBef>
              <a:buNone/>
              <a:defRPr>
                <a:solidFill>
                  <a:srgbClr val="262626"/>
                </a:solidFill>
              </a:defRPr>
            </a:lvl8pPr>
            <a:lvl9pPr marL="0" lvl="8" indent="0" algn="l">
              <a:spcBef>
                <a:spcPts val="0"/>
              </a:spcBef>
              <a:buNone/>
              <a:defRPr>
                <a:solidFill>
                  <a:srgbClr val="262626"/>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4000"/>
              <a:buFont typeface="Quest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21"/>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160" name="Google Shape;160;p21"/>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161" name="Google Shape;161;p2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2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2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solidFill>
                  <a:srgbClr val="262626"/>
                </a:solidFill>
              </a:defRPr>
            </a:lvl1pPr>
            <a:lvl2pPr marL="0" lvl="1" indent="0" algn="l">
              <a:spcBef>
                <a:spcPts val="0"/>
              </a:spcBef>
              <a:buNone/>
              <a:defRPr>
                <a:solidFill>
                  <a:srgbClr val="262626"/>
                </a:solidFill>
              </a:defRPr>
            </a:lvl2pPr>
            <a:lvl3pPr marL="0" lvl="2" indent="0" algn="l">
              <a:spcBef>
                <a:spcPts val="0"/>
              </a:spcBef>
              <a:buNone/>
              <a:defRPr>
                <a:solidFill>
                  <a:srgbClr val="262626"/>
                </a:solidFill>
              </a:defRPr>
            </a:lvl3pPr>
            <a:lvl4pPr marL="0" lvl="3" indent="0" algn="l">
              <a:spcBef>
                <a:spcPts val="0"/>
              </a:spcBef>
              <a:buNone/>
              <a:defRPr>
                <a:solidFill>
                  <a:srgbClr val="262626"/>
                </a:solidFill>
              </a:defRPr>
            </a:lvl4pPr>
            <a:lvl5pPr marL="0" lvl="4" indent="0" algn="l">
              <a:spcBef>
                <a:spcPts val="0"/>
              </a:spcBef>
              <a:buNone/>
              <a:defRPr>
                <a:solidFill>
                  <a:srgbClr val="262626"/>
                </a:solidFill>
              </a:defRPr>
            </a:lvl5pPr>
            <a:lvl6pPr marL="0" lvl="5" indent="0" algn="l">
              <a:spcBef>
                <a:spcPts val="0"/>
              </a:spcBef>
              <a:buNone/>
              <a:defRPr>
                <a:solidFill>
                  <a:srgbClr val="262626"/>
                </a:solidFill>
              </a:defRPr>
            </a:lvl6pPr>
            <a:lvl7pPr marL="0" lvl="6" indent="0" algn="l">
              <a:spcBef>
                <a:spcPts val="0"/>
              </a:spcBef>
              <a:buNone/>
              <a:defRPr>
                <a:solidFill>
                  <a:srgbClr val="262626"/>
                </a:solidFill>
              </a:defRPr>
            </a:lvl7pPr>
            <a:lvl8pPr marL="0" lvl="7" indent="0" algn="l">
              <a:spcBef>
                <a:spcPts val="0"/>
              </a:spcBef>
              <a:buNone/>
              <a:defRPr>
                <a:solidFill>
                  <a:srgbClr val="262626"/>
                </a:solidFill>
              </a:defRPr>
            </a:lvl8pPr>
            <a:lvl9pPr marL="0" lvl="8" indent="0" algn="l">
              <a:spcBef>
                <a:spcPts val="0"/>
              </a:spcBef>
              <a:buNone/>
              <a:defRPr>
                <a:solidFill>
                  <a:srgbClr val="262626"/>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4"/>
        <p:cNvGrpSpPr/>
        <p:nvPr/>
      </p:nvGrpSpPr>
      <p:grpSpPr>
        <a:xfrm>
          <a:off x="0" y="0"/>
          <a:ext cx="0" cy="0"/>
          <a:chOff x="0" y="0"/>
          <a:chExt cx="0" cy="0"/>
        </a:xfrm>
      </p:grpSpPr>
      <p:sp>
        <p:nvSpPr>
          <p:cNvPr id="25" name="Google Shape;25;p3"/>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9" name="Google Shape;29;p3"/>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30" name="Google Shape;30;p3"/>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a:solidFill>
                  <a:schemeClr val="dk2"/>
                </a:solidFill>
                <a:latin typeface="Calibri"/>
                <a:ea typeface="Calibri"/>
                <a:cs typeface="Calibri"/>
                <a:sym typeface="Calibri"/>
              </a:defRPr>
            </a:lvl1pPr>
            <a:lvl2pPr marL="0" lvl="1" indent="0" algn="r">
              <a:spcBef>
                <a:spcPts val="0"/>
              </a:spcBef>
              <a:buNone/>
              <a:defRPr sz="1050">
                <a:solidFill>
                  <a:schemeClr val="dk2"/>
                </a:solidFill>
                <a:latin typeface="Calibri"/>
                <a:ea typeface="Calibri"/>
                <a:cs typeface="Calibri"/>
                <a:sym typeface="Calibri"/>
              </a:defRPr>
            </a:lvl2pPr>
            <a:lvl3pPr marL="0" lvl="2" indent="0" algn="r">
              <a:spcBef>
                <a:spcPts val="0"/>
              </a:spcBef>
              <a:buNone/>
              <a:defRPr sz="1050">
                <a:solidFill>
                  <a:schemeClr val="dk2"/>
                </a:solidFill>
                <a:latin typeface="Calibri"/>
                <a:ea typeface="Calibri"/>
                <a:cs typeface="Calibri"/>
                <a:sym typeface="Calibri"/>
              </a:defRPr>
            </a:lvl3pPr>
            <a:lvl4pPr marL="0" lvl="3" indent="0" algn="r">
              <a:spcBef>
                <a:spcPts val="0"/>
              </a:spcBef>
              <a:buNone/>
              <a:defRPr sz="1050">
                <a:solidFill>
                  <a:schemeClr val="dk2"/>
                </a:solidFill>
                <a:latin typeface="Calibri"/>
                <a:ea typeface="Calibri"/>
                <a:cs typeface="Calibri"/>
                <a:sym typeface="Calibri"/>
              </a:defRPr>
            </a:lvl4pPr>
            <a:lvl5pPr marL="0" lvl="4" indent="0" algn="r">
              <a:spcBef>
                <a:spcPts val="0"/>
              </a:spcBef>
              <a:buNone/>
              <a:defRPr sz="1050">
                <a:solidFill>
                  <a:schemeClr val="dk2"/>
                </a:solidFill>
                <a:latin typeface="Calibri"/>
                <a:ea typeface="Calibri"/>
                <a:cs typeface="Calibri"/>
                <a:sym typeface="Calibri"/>
              </a:defRPr>
            </a:lvl5pPr>
            <a:lvl6pPr marL="0" lvl="5" indent="0" algn="r">
              <a:spcBef>
                <a:spcPts val="0"/>
              </a:spcBef>
              <a:buNone/>
              <a:defRPr sz="1050">
                <a:solidFill>
                  <a:schemeClr val="dk2"/>
                </a:solidFill>
                <a:latin typeface="Calibri"/>
                <a:ea typeface="Calibri"/>
                <a:cs typeface="Calibri"/>
                <a:sym typeface="Calibri"/>
              </a:defRPr>
            </a:lvl6pPr>
            <a:lvl7pPr marL="0" lvl="6" indent="0" algn="r">
              <a:spcBef>
                <a:spcPts val="0"/>
              </a:spcBef>
              <a:buNone/>
              <a:defRPr sz="1050">
                <a:solidFill>
                  <a:schemeClr val="dk2"/>
                </a:solidFill>
                <a:latin typeface="Calibri"/>
                <a:ea typeface="Calibri"/>
                <a:cs typeface="Calibri"/>
                <a:sym typeface="Calibri"/>
              </a:defRPr>
            </a:lvl7pPr>
            <a:lvl8pPr marL="0" lvl="7" indent="0" algn="r">
              <a:spcBef>
                <a:spcPts val="0"/>
              </a:spcBef>
              <a:buNone/>
              <a:defRPr sz="1050">
                <a:solidFill>
                  <a:schemeClr val="dk2"/>
                </a:solidFill>
                <a:latin typeface="Calibri"/>
                <a:ea typeface="Calibri"/>
                <a:cs typeface="Calibri"/>
                <a:sym typeface="Calibri"/>
              </a:defRPr>
            </a:lvl8pPr>
            <a:lvl9pPr marL="0" lvl="8" indent="0" algn="r">
              <a:spcBef>
                <a:spcPts val="0"/>
              </a:spcBef>
              <a:buNone/>
              <a:defRPr sz="1050">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64"/>
        <p:cNvGrpSpPr/>
        <p:nvPr/>
      </p:nvGrpSpPr>
      <p:grpSpPr>
        <a:xfrm>
          <a:off x="0" y="0"/>
          <a:ext cx="0" cy="0"/>
          <a:chOff x="0" y="0"/>
          <a:chExt cx="0" cy="0"/>
        </a:xfrm>
      </p:grpSpPr>
      <p:sp>
        <p:nvSpPr>
          <p:cNvPr id="165" name="Google Shape;165;p22"/>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lstStyle>
            <a:lvl1pPr lvl="0" algn="r">
              <a:lnSpc>
                <a:spcPct val="80000"/>
              </a:lnSpc>
              <a:spcBef>
                <a:spcPts val="0"/>
              </a:spcBef>
              <a:spcAft>
                <a:spcPts val="0"/>
              </a:spcAft>
              <a:buClr>
                <a:srgbClr val="0C0C0C"/>
              </a:buClr>
              <a:buSzPts val="5000"/>
              <a:buFont typeface="Questrial"/>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6" name="Google Shape;166;p22"/>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lstStyle>
            <a:lvl1pPr marR="0" lvl="0" algn="l" rtl="0">
              <a:lnSpc>
                <a:spcPct val="90000"/>
              </a:lnSpc>
              <a:spcBef>
                <a:spcPts val="1200"/>
              </a:spcBef>
              <a:spcAft>
                <a:spcPts val="0"/>
              </a:spcAft>
              <a:buClr>
                <a:schemeClr val="accent1"/>
              </a:buClr>
              <a:buSzPts val="3200"/>
              <a:buFont typeface="Questrial"/>
              <a:buNone/>
              <a:defRPr sz="3200" b="0" i="0" u="none" strike="noStrike" cap="none">
                <a:solidFill>
                  <a:schemeClr val="dk1"/>
                </a:solidFill>
                <a:latin typeface="Questrial"/>
                <a:ea typeface="Questrial"/>
                <a:cs typeface="Questrial"/>
                <a:sym typeface="Questrial"/>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Questrial"/>
                <a:ea typeface="Questrial"/>
                <a:cs typeface="Questrial"/>
                <a:sym typeface="Questrial"/>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Questrial"/>
                <a:ea typeface="Questrial"/>
                <a:cs typeface="Questrial"/>
                <a:sym typeface="Questrial"/>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Questrial"/>
                <a:ea typeface="Questrial"/>
                <a:cs typeface="Questrial"/>
                <a:sym typeface="Questrial"/>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Questrial"/>
                <a:ea typeface="Questrial"/>
                <a:cs typeface="Questrial"/>
                <a:sym typeface="Questrial"/>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Questrial"/>
                <a:ea typeface="Questrial"/>
                <a:cs typeface="Questrial"/>
                <a:sym typeface="Questrial"/>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Questrial"/>
                <a:ea typeface="Questrial"/>
                <a:cs typeface="Questrial"/>
                <a:sym typeface="Questrial"/>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Questrial"/>
                <a:ea typeface="Questrial"/>
                <a:cs typeface="Questrial"/>
                <a:sym typeface="Questrial"/>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Questrial"/>
                <a:ea typeface="Questrial"/>
                <a:cs typeface="Questrial"/>
                <a:sym typeface="Questrial"/>
              </a:defRPr>
            </a:lvl9pPr>
          </a:lstStyle>
          <a:p>
            <a:endParaRPr/>
          </a:p>
        </p:txBody>
      </p:sp>
      <p:sp>
        <p:nvSpPr>
          <p:cNvPr id="167" name="Google Shape;167;p22"/>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168" name="Google Shape;168;p2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2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2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solidFill>
                  <a:srgbClr val="262626"/>
                </a:solidFill>
              </a:defRPr>
            </a:lvl1pPr>
            <a:lvl2pPr marL="0" lvl="1" indent="0" algn="l">
              <a:spcBef>
                <a:spcPts val="0"/>
              </a:spcBef>
              <a:buNone/>
              <a:defRPr>
                <a:solidFill>
                  <a:srgbClr val="262626"/>
                </a:solidFill>
              </a:defRPr>
            </a:lvl2pPr>
            <a:lvl3pPr marL="0" lvl="2" indent="0" algn="l">
              <a:spcBef>
                <a:spcPts val="0"/>
              </a:spcBef>
              <a:buNone/>
              <a:defRPr>
                <a:solidFill>
                  <a:srgbClr val="262626"/>
                </a:solidFill>
              </a:defRPr>
            </a:lvl3pPr>
            <a:lvl4pPr marL="0" lvl="3" indent="0" algn="l">
              <a:spcBef>
                <a:spcPts val="0"/>
              </a:spcBef>
              <a:buNone/>
              <a:defRPr>
                <a:solidFill>
                  <a:srgbClr val="262626"/>
                </a:solidFill>
              </a:defRPr>
            </a:lvl4pPr>
            <a:lvl5pPr marL="0" lvl="4" indent="0" algn="l">
              <a:spcBef>
                <a:spcPts val="0"/>
              </a:spcBef>
              <a:buNone/>
              <a:defRPr>
                <a:solidFill>
                  <a:srgbClr val="262626"/>
                </a:solidFill>
              </a:defRPr>
            </a:lvl5pPr>
            <a:lvl6pPr marL="0" lvl="5" indent="0" algn="l">
              <a:spcBef>
                <a:spcPts val="0"/>
              </a:spcBef>
              <a:buNone/>
              <a:defRPr>
                <a:solidFill>
                  <a:srgbClr val="262626"/>
                </a:solidFill>
              </a:defRPr>
            </a:lvl6pPr>
            <a:lvl7pPr marL="0" lvl="6" indent="0" algn="l">
              <a:spcBef>
                <a:spcPts val="0"/>
              </a:spcBef>
              <a:buNone/>
              <a:defRPr>
                <a:solidFill>
                  <a:srgbClr val="262626"/>
                </a:solidFill>
              </a:defRPr>
            </a:lvl7pPr>
            <a:lvl8pPr marL="0" lvl="7" indent="0" algn="l">
              <a:spcBef>
                <a:spcPts val="0"/>
              </a:spcBef>
              <a:buNone/>
              <a:defRPr>
                <a:solidFill>
                  <a:srgbClr val="262626"/>
                </a:solidFill>
              </a:defRPr>
            </a:lvl8pPr>
            <a:lvl9pPr marL="0" lvl="8" indent="0" algn="l">
              <a:spcBef>
                <a:spcPts val="0"/>
              </a:spcBef>
              <a:buNone/>
              <a:defRPr>
                <a:solidFill>
                  <a:srgbClr val="262626"/>
                </a:solidFill>
              </a:defRPr>
            </a:lvl9pPr>
          </a:lstStyle>
          <a:p>
            <a:pPr marL="0" lvl="0" indent="0" algn="l" rtl="0">
              <a:spcBef>
                <a:spcPts val="0"/>
              </a:spcBef>
              <a:spcAft>
                <a:spcPts val="0"/>
              </a:spcAft>
              <a:buNone/>
            </a:pPr>
            <a:fld id="{00000000-1234-1234-1234-123412341234}" type="slidenum">
              <a:rPr lang="en-US"/>
              <a:t>‹#›</a:t>
            </a:fld>
            <a:endParaRPr/>
          </a:p>
        </p:txBody>
      </p:sp>
      <p:cxnSp>
        <p:nvCxnSpPr>
          <p:cNvPr id="171" name="Google Shape;171;p22"/>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23"/>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75" name="Google Shape;175;p2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2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2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solidFill>
                  <a:srgbClr val="262626"/>
                </a:solidFill>
              </a:defRPr>
            </a:lvl1pPr>
            <a:lvl2pPr marL="0" lvl="1" indent="0" algn="l">
              <a:spcBef>
                <a:spcPts val="0"/>
              </a:spcBef>
              <a:buNone/>
              <a:defRPr>
                <a:solidFill>
                  <a:srgbClr val="262626"/>
                </a:solidFill>
              </a:defRPr>
            </a:lvl2pPr>
            <a:lvl3pPr marL="0" lvl="2" indent="0" algn="l">
              <a:spcBef>
                <a:spcPts val="0"/>
              </a:spcBef>
              <a:buNone/>
              <a:defRPr>
                <a:solidFill>
                  <a:srgbClr val="262626"/>
                </a:solidFill>
              </a:defRPr>
            </a:lvl3pPr>
            <a:lvl4pPr marL="0" lvl="3" indent="0" algn="l">
              <a:spcBef>
                <a:spcPts val="0"/>
              </a:spcBef>
              <a:buNone/>
              <a:defRPr>
                <a:solidFill>
                  <a:srgbClr val="262626"/>
                </a:solidFill>
              </a:defRPr>
            </a:lvl4pPr>
            <a:lvl5pPr marL="0" lvl="4" indent="0" algn="l">
              <a:spcBef>
                <a:spcPts val="0"/>
              </a:spcBef>
              <a:buNone/>
              <a:defRPr>
                <a:solidFill>
                  <a:srgbClr val="262626"/>
                </a:solidFill>
              </a:defRPr>
            </a:lvl5pPr>
            <a:lvl6pPr marL="0" lvl="5" indent="0" algn="l">
              <a:spcBef>
                <a:spcPts val="0"/>
              </a:spcBef>
              <a:buNone/>
              <a:defRPr>
                <a:solidFill>
                  <a:srgbClr val="262626"/>
                </a:solidFill>
              </a:defRPr>
            </a:lvl6pPr>
            <a:lvl7pPr marL="0" lvl="6" indent="0" algn="l">
              <a:spcBef>
                <a:spcPts val="0"/>
              </a:spcBef>
              <a:buNone/>
              <a:defRPr>
                <a:solidFill>
                  <a:srgbClr val="262626"/>
                </a:solidFill>
              </a:defRPr>
            </a:lvl7pPr>
            <a:lvl8pPr marL="0" lvl="7" indent="0" algn="l">
              <a:spcBef>
                <a:spcPts val="0"/>
              </a:spcBef>
              <a:buNone/>
              <a:defRPr>
                <a:solidFill>
                  <a:srgbClr val="262626"/>
                </a:solidFill>
              </a:defRPr>
            </a:lvl8pPr>
            <a:lvl9pPr marL="0" lvl="8" indent="0" algn="l">
              <a:spcBef>
                <a:spcPts val="0"/>
              </a:spcBef>
              <a:buNone/>
              <a:defRPr>
                <a:solidFill>
                  <a:srgbClr val="262626"/>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78"/>
        <p:cNvGrpSpPr/>
        <p:nvPr/>
      </p:nvGrpSpPr>
      <p:grpSpPr>
        <a:xfrm>
          <a:off x="0" y="0"/>
          <a:ext cx="0" cy="0"/>
          <a:chOff x="0" y="0"/>
          <a:chExt cx="0" cy="0"/>
        </a:xfrm>
      </p:grpSpPr>
      <p:sp>
        <p:nvSpPr>
          <p:cNvPr id="179" name="Google Shape;179;p24"/>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24"/>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81" name="Google Shape;181;p2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2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solidFill>
                  <a:srgbClr val="262626"/>
                </a:solidFill>
              </a:defRPr>
            </a:lvl1pPr>
            <a:lvl2pPr marL="0" lvl="1" indent="0" algn="l">
              <a:spcBef>
                <a:spcPts val="0"/>
              </a:spcBef>
              <a:buNone/>
              <a:defRPr>
                <a:solidFill>
                  <a:srgbClr val="262626"/>
                </a:solidFill>
              </a:defRPr>
            </a:lvl2pPr>
            <a:lvl3pPr marL="0" lvl="2" indent="0" algn="l">
              <a:spcBef>
                <a:spcPts val="0"/>
              </a:spcBef>
              <a:buNone/>
              <a:defRPr>
                <a:solidFill>
                  <a:srgbClr val="262626"/>
                </a:solidFill>
              </a:defRPr>
            </a:lvl3pPr>
            <a:lvl4pPr marL="0" lvl="3" indent="0" algn="l">
              <a:spcBef>
                <a:spcPts val="0"/>
              </a:spcBef>
              <a:buNone/>
              <a:defRPr>
                <a:solidFill>
                  <a:srgbClr val="262626"/>
                </a:solidFill>
              </a:defRPr>
            </a:lvl4pPr>
            <a:lvl5pPr marL="0" lvl="4" indent="0" algn="l">
              <a:spcBef>
                <a:spcPts val="0"/>
              </a:spcBef>
              <a:buNone/>
              <a:defRPr>
                <a:solidFill>
                  <a:srgbClr val="262626"/>
                </a:solidFill>
              </a:defRPr>
            </a:lvl5pPr>
            <a:lvl6pPr marL="0" lvl="5" indent="0" algn="l">
              <a:spcBef>
                <a:spcPts val="0"/>
              </a:spcBef>
              <a:buNone/>
              <a:defRPr>
                <a:solidFill>
                  <a:srgbClr val="262626"/>
                </a:solidFill>
              </a:defRPr>
            </a:lvl6pPr>
            <a:lvl7pPr marL="0" lvl="6" indent="0" algn="l">
              <a:spcBef>
                <a:spcPts val="0"/>
              </a:spcBef>
              <a:buNone/>
              <a:defRPr>
                <a:solidFill>
                  <a:srgbClr val="262626"/>
                </a:solidFill>
              </a:defRPr>
            </a:lvl7pPr>
            <a:lvl8pPr marL="0" lvl="7" indent="0" algn="l">
              <a:spcBef>
                <a:spcPts val="0"/>
              </a:spcBef>
              <a:buNone/>
              <a:defRPr>
                <a:solidFill>
                  <a:srgbClr val="262626"/>
                </a:solidFill>
              </a:defRPr>
            </a:lvl8pPr>
            <a:lvl9pPr marL="0" lvl="8" indent="0" algn="l">
              <a:spcBef>
                <a:spcPts val="0"/>
              </a:spcBef>
              <a:buNone/>
              <a:defRPr>
                <a:solidFill>
                  <a:srgbClr val="262626"/>
                </a:solidFill>
              </a:defRPr>
            </a:lvl9pPr>
          </a:lstStyle>
          <a:p>
            <a:pPr marL="0" lvl="0" indent="0" algn="l" rtl="0">
              <a:spcBef>
                <a:spcPts val="0"/>
              </a:spcBef>
              <a:spcAft>
                <a:spcPts val="0"/>
              </a:spcAft>
              <a:buNone/>
            </a:pPr>
            <a:fld id="{00000000-1234-1234-1234-123412341234}" type="slidenum">
              <a:rPr lang="en-US"/>
              <a:t>‹#›</a:t>
            </a:fld>
            <a:endParaRPr/>
          </a:p>
        </p:txBody>
      </p:sp>
      <p:cxnSp>
        <p:nvCxnSpPr>
          <p:cNvPr id="184" name="Google Shape;184;p24"/>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3"/>
        <p:cNvGrpSpPr/>
        <p:nvPr/>
      </p:nvGrpSpPr>
      <p:grpSpPr>
        <a:xfrm>
          <a:off x="0" y="0"/>
          <a:ext cx="0" cy="0"/>
          <a:chOff x="0" y="0"/>
          <a:chExt cx="0" cy="0"/>
        </a:xfrm>
      </p:grpSpPr>
      <p:sp>
        <p:nvSpPr>
          <p:cNvPr id="34" name="Google Shape;34;p4"/>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1" y="6334316"/>
            <a:ext cx="12192000" cy="664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4"/>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38" name="Google Shape;38;p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1" name="Google Shape;41;p4"/>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2"/>
        <p:cNvGrpSpPr/>
        <p:nvPr/>
      </p:nvGrpSpPr>
      <p:grpSpPr>
        <a:xfrm>
          <a:off x="0" y="0"/>
          <a:ext cx="0" cy="0"/>
          <a:chOff x="0" y="0"/>
          <a:chExt cx="0" cy="0"/>
        </a:xfrm>
      </p:grpSpPr>
      <p:sp>
        <p:nvSpPr>
          <p:cNvPr id="43" name="Google Shape;43;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5" name="Google Shape;45;p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48"/>
        <p:cNvGrpSpPr/>
        <p:nvPr/>
      </p:nvGrpSpPr>
      <p:grpSpPr>
        <a:xfrm>
          <a:off x="0" y="0"/>
          <a:ext cx="0" cy="0"/>
          <a:chOff x="0" y="0"/>
          <a:chExt cx="0" cy="0"/>
        </a:xfrm>
      </p:grpSpPr>
      <p:sp>
        <p:nvSpPr>
          <p:cNvPr id="49" name="Google Shape;49;p6"/>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6"/>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53" name="Google Shape;53;p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6" name="Google Shape;56;p6"/>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7"/>
          <p:cNvSpPr txBox="1">
            <a:spLocks noGrp="1"/>
          </p:cNvSpPr>
          <p:nvPr>
            <p:ph type="body" idx="1"/>
          </p:nvPr>
        </p:nvSpPr>
        <p:spPr>
          <a:xfrm>
            <a:off x="1097280" y="1845734"/>
            <a:ext cx="4937760" cy="4023359"/>
          </a:xfrm>
          <a:prstGeom prst="rect">
            <a:avLst/>
          </a:prstGeom>
          <a:noFill/>
          <a:ln>
            <a:noFill/>
          </a:ln>
        </p:spPr>
        <p:txBody>
          <a:bodyPr spcFirstLastPara="1" wrap="square" lIns="0" tIns="45700" rIns="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0" name="Google Shape;60;p7"/>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1" name="Google Shape;61;p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4"/>
        <p:cNvGrpSpPr/>
        <p:nvPr/>
      </p:nvGrpSpPr>
      <p:grpSpPr>
        <a:xfrm>
          <a:off x="0" y="0"/>
          <a:ext cx="0" cy="0"/>
          <a:chOff x="0" y="0"/>
          <a:chExt cx="0" cy="0"/>
        </a:xfrm>
      </p:grpSpPr>
      <p:sp>
        <p:nvSpPr>
          <p:cNvPr id="65" name="Google Shape;65;p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8"/>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7" name="Google Shape;67;p8"/>
          <p:cNvSpPr txBox="1">
            <a:spLocks noGrp="1"/>
          </p:cNvSpPr>
          <p:nvPr>
            <p:ph type="body" idx="2"/>
          </p:nvPr>
        </p:nvSpPr>
        <p:spPr>
          <a:xfrm>
            <a:off x="1097280" y="2582335"/>
            <a:ext cx="4937760" cy="3286760"/>
          </a:xfrm>
          <a:prstGeom prst="rect">
            <a:avLst/>
          </a:prstGeom>
          <a:noFill/>
          <a:ln>
            <a:noFill/>
          </a:ln>
        </p:spPr>
        <p:txBody>
          <a:bodyPr spcFirstLastPara="1" wrap="square" lIns="0" tIns="45700" rIns="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8" name="Google Shape;68;p8"/>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9" name="Google Shape;69;p8"/>
          <p:cNvSpPr txBox="1">
            <a:spLocks noGrp="1"/>
          </p:cNvSpPr>
          <p:nvPr>
            <p:ph type="body" idx="4"/>
          </p:nvPr>
        </p:nvSpPr>
        <p:spPr>
          <a:xfrm>
            <a:off x="6217920" y="2582334"/>
            <a:ext cx="4937760" cy="3286760"/>
          </a:xfrm>
          <a:prstGeom prst="rect">
            <a:avLst/>
          </a:prstGeom>
          <a:noFill/>
          <a:ln>
            <a:noFill/>
          </a:ln>
        </p:spPr>
        <p:txBody>
          <a:bodyPr spcFirstLastPara="1" wrap="square" lIns="0" tIns="45700" rIns="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0" name="Google Shape;70;p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10"/>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txBox="1">
            <a:spLocks noGrp="1"/>
          </p:cNvSpPr>
          <p:nvPr>
            <p:ph type="title"/>
          </p:nvPr>
        </p:nvSpPr>
        <p:spPr>
          <a:xfrm>
            <a:off x="1097280" y="5074920"/>
            <a:ext cx="10113645" cy="822960"/>
          </a:xfrm>
          <a:prstGeom prst="rect">
            <a:avLst/>
          </a:prstGeom>
          <a:noFill/>
          <a:ln>
            <a:noFill/>
          </a:ln>
        </p:spPr>
        <p:txBody>
          <a:bodyPr spcFirstLastPara="1" wrap="square" lIns="91425" tIns="0" rIns="91425" bIns="0" anchor="b" anchorCtr="0"/>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0"/>
          <p:cNvSpPr>
            <a:spLocks noGrp="1"/>
          </p:cNvSpPr>
          <p:nvPr>
            <p:ph type="pic" idx="2"/>
          </p:nvPr>
        </p:nvSpPr>
        <p:spPr>
          <a:xfrm>
            <a:off x="15" y="0"/>
            <a:ext cx="12191985" cy="4915076"/>
          </a:xfrm>
          <a:prstGeom prst="rect">
            <a:avLst/>
          </a:prstGeom>
          <a:solidFill>
            <a:srgbClr val="BECAD4"/>
          </a:solidFill>
          <a:ln>
            <a:noFill/>
          </a:ln>
        </p:spPr>
        <p:txBody>
          <a:bodyPr spcFirstLastPara="1" wrap="square" lIns="457200" tIns="457200" rIns="0" bIns="45700" anchor="t" anchorCtr="0"/>
          <a:lstStyle>
            <a:lvl1pPr marR="0" lvl="0" algn="l" rtl="0">
              <a:lnSpc>
                <a:spcPct val="90000"/>
              </a:lnSpc>
              <a:spcBef>
                <a:spcPts val="1200"/>
              </a:spcBef>
              <a:spcAft>
                <a:spcPts val="0"/>
              </a:spcAft>
              <a:buClr>
                <a:schemeClr val="accent1"/>
              </a:buClr>
              <a:buSzPts val="3200"/>
              <a:buFont typeface="Calibri"/>
              <a:buNone/>
              <a:defRPr sz="3200" b="0" i="0" u="none" strike="noStrike" cap="none">
                <a:solidFill>
                  <a:srgbClr val="3F3F3F"/>
                </a:solidFill>
                <a:latin typeface="Calibri"/>
                <a:ea typeface="Calibri"/>
                <a:cs typeface="Calibri"/>
                <a:sym typeface="Calibri"/>
              </a:defRPr>
            </a:lvl1pPr>
            <a:lvl2pPr marR="0" lvl="1" algn="l" rtl="0">
              <a:lnSpc>
                <a:spcPct val="90000"/>
              </a:lnSpc>
              <a:spcBef>
                <a:spcPts val="200"/>
              </a:spcBef>
              <a:spcAft>
                <a:spcPts val="0"/>
              </a:spcAft>
              <a:buClr>
                <a:schemeClr val="accent1"/>
              </a:buClr>
              <a:buSzPts val="2800"/>
              <a:buFont typeface="Calibri"/>
              <a:buNone/>
              <a:defRPr sz="28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chemeClr val="accent1"/>
              </a:buClr>
              <a:buSzPts val="2400"/>
              <a:buFont typeface="Calibri"/>
              <a:buNone/>
              <a:defRPr sz="24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9pPr>
          </a:lstStyle>
          <a:p>
            <a:endParaRPr/>
          </a:p>
        </p:txBody>
      </p:sp>
      <p:sp>
        <p:nvSpPr>
          <p:cNvPr id="83" name="Google Shape;83;p10"/>
          <p:cNvSpPr txBox="1">
            <a:spLocks noGrp="1"/>
          </p:cNvSpPr>
          <p:nvPr>
            <p:ph type="body" idx="1"/>
          </p:nvPr>
        </p:nvSpPr>
        <p:spPr>
          <a:xfrm>
            <a:off x="1097280" y="5907024"/>
            <a:ext cx="10113264" cy="594360"/>
          </a:xfrm>
          <a:prstGeom prst="rect">
            <a:avLst/>
          </a:prstGeom>
          <a:noFill/>
          <a:ln>
            <a:noFill/>
          </a:ln>
        </p:spPr>
        <p:txBody>
          <a:bodyPr spcFirstLastPara="1" wrap="square" lIns="91425" tIns="0" rIns="91425" bIns="0" anchor="t" anchorCtr="0"/>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4" name="Google Shape;84;p1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1"/>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
        <p:cNvGrpSpPr/>
        <p:nvPr/>
      </p:nvGrpSpPr>
      <p:grpSpPr>
        <a:xfrm>
          <a:off x="0" y="0"/>
          <a:ext cx="0" cy="0"/>
          <a:chOff x="0" y="0"/>
          <a:chExt cx="0" cy="0"/>
        </a:xfrm>
      </p:grpSpPr>
      <p:sp>
        <p:nvSpPr>
          <p:cNvPr id="102" name="Google Shape;102;p1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lstStyle>
            <a:lvl1pPr marR="0" lvl="0" algn="l" rtl="0">
              <a:lnSpc>
                <a:spcPct val="80000"/>
              </a:lnSpc>
              <a:spcBef>
                <a:spcPts val="0"/>
              </a:spcBef>
              <a:spcAft>
                <a:spcPts val="0"/>
              </a:spcAft>
              <a:buClr>
                <a:srgbClr val="0C0C0C"/>
              </a:buClr>
              <a:buSzPts val="5000"/>
              <a:buFont typeface="Questrial"/>
              <a:buNone/>
              <a:defRPr sz="5000" b="0" i="0" u="none" strike="noStrike" cap="none">
                <a:solidFill>
                  <a:srgbClr val="0C0C0C"/>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3" name="Google Shape;103;p1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lstStyle>
            <a:lvl1pPr marL="457200" marR="0" lvl="0" indent="-368300" algn="l" rtl="0">
              <a:lnSpc>
                <a:spcPct val="90000"/>
              </a:lnSpc>
              <a:spcBef>
                <a:spcPts val="1200"/>
              </a:spcBef>
              <a:spcAft>
                <a:spcPts val="0"/>
              </a:spcAft>
              <a:buClr>
                <a:schemeClr val="accent1"/>
              </a:buClr>
              <a:buSzPts val="2200"/>
              <a:buFont typeface="Questrial"/>
              <a:buChar char=" "/>
              <a:defRPr sz="2200" b="0" i="0" u="none" strike="noStrike" cap="none">
                <a:solidFill>
                  <a:schemeClr val="dk1"/>
                </a:solidFill>
                <a:latin typeface="Questrial"/>
                <a:ea typeface="Questrial"/>
                <a:cs typeface="Questrial"/>
                <a:sym typeface="Questrial"/>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Questrial"/>
                <a:ea typeface="Questrial"/>
                <a:cs typeface="Questrial"/>
                <a:sym typeface="Questrial"/>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Questrial"/>
                <a:ea typeface="Questrial"/>
                <a:cs typeface="Questrial"/>
                <a:sym typeface="Questrial"/>
              </a:defRPr>
            </a:lvl9pPr>
          </a:lstStyle>
          <a:p>
            <a:endParaRPr/>
          </a:p>
        </p:txBody>
      </p:sp>
      <p:sp>
        <p:nvSpPr>
          <p:cNvPr id="104" name="Google Shape;104;p1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a:solidFill>
                  <a:srgbClr val="0C0C0C"/>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105" name="Google Shape;105;p1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cap="none">
                <a:solidFill>
                  <a:srgbClr val="0C0C0C"/>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106" name="Google Shape;106;p1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a:solidFill>
                  <a:srgbClr val="0C0C0C"/>
                </a:solidFill>
                <a:latin typeface="Questrial"/>
                <a:ea typeface="Questrial"/>
                <a:cs typeface="Questrial"/>
                <a:sym typeface="Questrial"/>
              </a:defRPr>
            </a:lvl1pPr>
            <a:lvl2pPr marL="0" marR="0" lvl="1" indent="0" algn="l" rtl="0">
              <a:spcBef>
                <a:spcPts val="0"/>
              </a:spcBef>
              <a:buNone/>
              <a:defRPr sz="1000">
                <a:solidFill>
                  <a:srgbClr val="0C0C0C"/>
                </a:solidFill>
                <a:latin typeface="Questrial"/>
                <a:ea typeface="Questrial"/>
                <a:cs typeface="Questrial"/>
                <a:sym typeface="Questrial"/>
              </a:defRPr>
            </a:lvl2pPr>
            <a:lvl3pPr marL="0" marR="0" lvl="2" indent="0" algn="l" rtl="0">
              <a:spcBef>
                <a:spcPts val="0"/>
              </a:spcBef>
              <a:buNone/>
              <a:defRPr sz="1000">
                <a:solidFill>
                  <a:srgbClr val="0C0C0C"/>
                </a:solidFill>
                <a:latin typeface="Questrial"/>
                <a:ea typeface="Questrial"/>
                <a:cs typeface="Questrial"/>
                <a:sym typeface="Questrial"/>
              </a:defRPr>
            </a:lvl3pPr>
            <a:lvl4pPr marL="0" marR="0" lvl="3" indent="0" algn="l" rtl="0">
              <a:spcBef>
                <a:spcPts val="0"/>
              </a:spcBef>
              <a:buNone/>
              <a:defRPr sz="1000">
                <a:solidFill>
                  <a:srgbClr val="0C0C0C"/>
                </a:solidFill>
                <a:latin typeface="Questrial"/>
                <a:ea typeface="Questrial"/>
                <a:cs typeface="Questrial"/>
                <a:sym typeface="Questrial"/>
              </a:defRPr>
            </a:lvl4pPr>
            <a:lvl5pPr marL="0" marR="0" lvl="4" indent="0" algn="l" rtl="0">
              <a:spcBef>
                <a:spcPts val="0"/>
              </a:spcBef>
              <a:buNone/>
              <a:defRPr sz="1000">
                <a:solidFill>
                  <a:srgbClr val="0C0C0C"/>
                </a:solidFill>
                <a:latin typeface="Questrial"/>
                <a:ea typeface="Questrial"/>
                <a:cs typeface="Questrial"/>
                <a:sym typeface="Questrial"/>
              </a:defRPr>
            </a:lvl5pPr>
            <a:lvl6pPr marL="0" marR="0" lvl="5" indent="0" algn="l" rtl="0">
              <a:spcBef>
                <a:spcPts val="0"/>
              </a:spcBef>
              <a:buNone/>
              <a:defRPr sz="1000">
                <a:solidFill>
                  <a:srgbClr val="0C0C0C"/>
                </a:solidFill>
                <a:latin typeface="Questrial"/>
                <a:ea typeface="Questrial"/>
                <a:cs typeface="Questrial"/>
                <a:sym typeface="Questrial"/>
              </a:defRPr>
            </a:lvl6pPr>
            <a:lvl7pPr marL="0" marR="0" lvl="6" indent="0" algn="l" rtl="0">
              <a:spcBef>
                <a:spcPts val="0"/>
              </a:spcBef>
              <a:buNone/>
              <a:defRPr sz="1000">
                <a:solidFill>
                  <a:srgbClr val="0C0C0C"/>
                </a:solidFill>
                <a:latin typeface="Questrial"/>
                <a:ea typeface="Questrial"/>
                <a:cs typeface="Questrial"/>
                <a:sym typeface="Questrial"/>
              </a:defRPr>
            </a:lvl7pPr>
            <a:lvl8pPr marL="0" marR="0" lvl="7" indent="0" algn="l" rtl="0">
              <a:spcBef>
                <a:spcPts val="0"/>
              </a:spcBef>
              <a:buNone/>
              <a:defRPr sz="1000">
                <a:solidFill>
                  <a:srgbClr val="0C0C0C"/>
                </a:solidFill>
                <a:latin typeface="Questrial"/>
                <a:ea typeface="Questrial"/>
                <a:cs typeface="Questrial"/>
                <a:sym typeface="Questrial"/>
              </a:defRPr>
            </a:lvl8pPr>
            <a:lvl9pPr marL="0" marR="0" lvl="8" indent="0" algn="l" rtl="0">
              <a:spcBef>
                <a:spcPts val="0"/>
              </a:spcBef>
              <a:buNone/>
              <a:defRPr sz="1000">
                <a:solidFill>
                  <a:srgbClr val="0C0C0C"/>
                </a:solidFill>
                <a:latin typeface="Questrial"/>
                <a:ea typeface="Questrial"/>
                <a:cs typeface="Questrial"/>
                <a:sym typeface="Questrial"/>
              </a:defRPr>
            </a:lvl9pPr>
          </a:lstStyle>
          <a:p>
            <a:pPr marL="0" lvl="0" indent="0" algn="l" rtl="0">
              <a:spcBef>
                <a:spcPts val="0"/>
              </a:spcBef>
              <a:spcAft>
                <a:spcPts val="0"/>
              </a:spcAft>
              <a:buNone/>
            </a:pPr>
            <a:fld id="{00000000-1234-1234-1234-123412341234}" type="slidenum">
              <a:rPr lang="en-US"/>
              <a:t>‹#›</a:t>
            </a:fld>
            <a:endParaRPr/>
          </a:p>
        </p:txBody>
      </p:sp>
      <p:cxnSp>
        <p:nvCxnSpPr>
          <p:cNvPr id="107" name="Google Shape;107;p13"/>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circuit.it/"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docs.thinger.io/"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0.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title" idx="4294967295"/>
          </p:nvPr>
        </p:nvSpPr>
        <p:spPr>
          <a:xfrm>
            <a:off x="1262332" y="630117"/>
            <a:ext cx="10058400" cy="1871663"/>
          </a:xfrm>
          <a:prstGeom prst="rect">
            <a:avLst/>
          </a:prstGeom>
          <a:noFill/>
          <a:ln>
            <a:noFill/>
          </a:ln>
        </p:spPr>
        <p:txBody>
          <a:bodyPr spcFirstLastPara="1" wrap="square" lIns="91425" tIns="45700" rIns="91425" bIns="45700" anchor="b" anchorCtr="0">
            <a:noAutofit/>
          </a:bodyPr>
          <a:lstStyle/>
          <a:p>
            <a:pPr marL="0" lvl="0" indent="0" algn="ctr" rtl="0">
              <a:lnSpc>
                <a:spcPct val="108000"/>
              </a:lnSpc>
              <a:spcBef>
                <a:spcPts val="0"/>
              </a:spcBef>
              <a:spcAft>
                <a:spcPts val="0"/>
              </a:spcAft>
              <a:buClr>
                <a:schemeClr val="dk1"/>
              </a:buClr>
              <a:buSzPts val="1100"/>
              <a:buFont typeface="Arial"/>
              <a:buNone/>
            </a:pPr>
            <a:r>
              <a:rPr lang="en-US" sz="4000" dirty="0">
                <a:solidFill>
                  <a:srgbClr val="1A1A1A"/>
                </a:solidFill>
                <a:latin typeface="Arial"/>
                <a:ea typeface="Arial"/>
                <a:cs typeface="Arial"/>
                <a:sym typeface="Arial"/>
              </a:rPr>
              <a:t>IOT and PLC based smart home system with PV inverter</a:t>
            </a:r>
            <a:endParaRPr sz="4000" b="1" dirty="0"/>
          </a:p>
        </p:txBody>
      </p:sp>
      <p:sp>
        <p:nvSpPr>
          <p:cNvPr id="190" name="Google Shape;190;p25"/>
          <p:cNvSpPr txBox="1"/>
          <p:nvPr/>
        </p:nvSpPr>
        <p:spPr>
          <a:xfrm>
            <a:off x="7677511" y="3174521"/>
            <a:ext cx="4239146" cy="33239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Team members</a:t>
            </a:r>
            <a:endParaRPr sz="1600"/>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 1.  Mathew Varghese</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 2.  Ameer Fayiz</a:t>
            </a:r>
            <a:endParaRPr sz="1600"/>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8</a:t>
            </a:r>
            <a:r>
              <a:rPr lang="en-US" sz="1600" baseline="30000">
                <a:solidFill>
                  <a:schemeClr val="dk1"/>
                </a:solidFill>
                <a:latin typeface="Calibri"/>
                <a:ea typeface="Calibri"/>
                <a:cs typeface="Calibri"/>
                <a:sym typeface="Calibri"/>
              </a:rPr>
              <a:t>th</a:t>
            </a:r>
            <a:r>
              <a:rPr lang="en-US" sz="1600">
                <a:solidFill>
                  <a:schemeClr val="dk1"/>
                </a:solidFill>
                <a:latin typeface="Calibri"/>
                <a:ea typeface="Calibri"/>
                <a:cs typeface="Calibri"/>
                <a:sym typeface="Calibri"/>
              </a:rPr>
              <a:t> Semester</a:t>
            </a:r>
            <a:endParaRPr sz="1600"/>
          </a:p>
          <a:p>
            <a:pPr marL="0" marR="0" lvl="0" indent="0" algn="l" rtl="0">
              <a:spcBef>
                <a:spcPts val="0"/>
              </a:spcBef>
              <a:spcAft>
                <a:spcPts val="0"/>
              </a:spcAft>
              <a:buNone/>
            </a:pPr>
            <a:r>
              <a:rPr lang="en-US" sz="1600">
                <a:solidFill>
                  <a:schemeClr val="dk1"/>
                </a:solidFill>
                <a:latin typeface="Calibri"/>
                <a:ea typeface="Calibri"/>
                <a:cs typeface="Calibri"/>
                <a:sym typeface="Calibri"/>
              </a:rPr>
              <a:t>Department of Electronics and</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 Communication Engineering</a:t>
            </a:r>
            <a:endParaRPr sz="1600"/>
          </a:p>
          <a:p>
            <a:pPr marL="0" marR="0" lvl="0" indent="0" algn="l" rtl="0">
              <a:spcBef>
                <a:spcPts val="0"/>
              </a:spcBef>
              <a:spcAft>
                <a:spcPts val="0"/>
              </a:spcAft>
              <a:buNone/>
            </a:pPr>
            <a:r>
              <a:rPr lang="en-US" sz="1600">
                <a:solidFill>
                  <a:schemeClr val="dk1"/>
                </a:solidFill>
                <a:latin typeface="Calibri"/>
                <a:ea typeface="Calibri"/>
                <a:cs typeface="Calibri"/>
                <a:sym typeface="Calibri"/>
              </a:rPr>
              <a:t>Mar Athanasius College of Engineering,</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Kothamangalam</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25"/>
          <p:cNvSpPr txBox="1"/>
          <p:nvPr/>
        </p:nvSpPr>
        <p:spPr>
          <a:xfrm>
            <a:off x="1017917" y="3174521"/>
            <a:ext cx="3338423" cy="23698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Guide</a:t>
            </a:r>
            <a:endParaRPr sz="1600"/>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Ms. Athira Prasad</a:t>
            </a:r>
            <a:endParaRPr sz="1600"/>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Assistant Professor</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Department of Electronics and Communication Engineering</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Mar Athanasius College of Engineering,</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Kothamangalam</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cxnSp>
        <p:nvCxnSpPr>
          <p:cNvPr id="192" name="Google Shape;192;p25"/>
          <p:cNvCxnSpPr/>
          <p:nvPr/>
        </p:nvCxnSpPr>
        <p:spPr>
          <a:xfrm rot="10800000" flipH="1">
            <a:off x="1164566" y="2665562"/>
            <a:ext cx="9678838" cy="17372"/>
          </a:xfrm>
          <a:prstGeom prst="straightConnector1">
            <a:avLst/>
          </a:prstGeom>
          <a:noFill/>
          <a:ln w="12700" cap="flat" cmpd="sng">
            <a:solidFill>
              <a:schemeClr val="accent1"/>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5"/>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sz="3000">
                <a:solidFill>
                  <a:srgbClr val="FFFFFF"/>
                </a:solidFill>
              </a:rPr>
              <a:t>Atmega 328P-PU</a:t>
            </a:r>
            <a:endParaRPr sz="3000">
              <a:solidFill>
                <a:srgbClr val="FFFFFF"/>
              </a:solidFill>
            </a:endParaRPr>
          </a:p>
        </p:txBody>
      </p:sp>
      <p:sp>
        <p:nvSpPr>
          <p:cNvPr id="260" name="Google Shape;260;p35"/>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261" name="Google Shape;261;p35"/>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0"/>
              </a:spcAft>
              <a:buNone/>
            </a:pPr>
            <a:r>
              <a:rPr lang="en-US" dirty="0"/>
              <a:t>28 pin</a:t>
            </a:r>
            <a:endParaRPr dirty="0"/>
          </a:p>
          <a:p>
            <a:pPr marL="0" lvl="0" indent="0" algn="l" rtl="0">
              <a:spcBef>
                <a:spcPts val="1200"/>
              </a:spcBef>
              <a:spcAft>
                <a:spcPts val="0"/>
              </a:spcAft>
              <a:buNone/>
            </a:pPr>
            <a:r>
              <a:rPr lang="en-US" dirty="0"/>
              <a:t>23 GPIO</a:t>
            </a:r>
            <a:endParaRPr dirty="0"/>
          </a:p>
          <a:p>
            <a:pPr marL="0" lvl="0" indent="0" algn="l" rtl="0">
              <a:spcBef>
                <a:spcPts val="1200"/>
              </a:spcBef>
              <a:spcAft>
                <a:spcPts val="0"/>
              </a:spcAft>
              <a:buNone/>
            </a:pPr>
            <a:r>
              <a:rPr lang="en-US" dirty="0"/>
              <a:t>SPI, I2C, UART</a:t>
            </a:r>
            <a:endParaRPr dirty="0"/>
          </a:p>
          <a:p>
            <a:pPr marL="0" lvl="0" indent="0" algn="l" rtl="0">
              <a:spcBef>
                <a:spcPts val="1200"/>
              </a:spcBef>
              <a:spcAft>
                <a:spcPts val="0"/>
              </a:spcAft>
              <a:buNone/>
            </a:pPr>
            <a:r>
              <a:rPr lang="en-US" dirty="0"/>
              <a:t>5v supply</a:t>
            </a:r>
            <a:endParaRPr dirty="0"/>
          </a:p>
          <a:p>
            <a:pPr marL="0" lvl="0" indent="0" algn="l" rtl="0">
              <a:spcBef>
                <a:spcPts val="1200"/>
              </a:spcBef>
              <a:spcAft>
                <a:spcPts val="0"/>
              </a:spcAft>
              <a:buNone/>
            </a:pPr>
            <a:r>
              <a:rPr lang="en-US" dirty="0"/>
              <a:t>16 MHz clock</a:t>
            </a:r>
            <a:endParaRPr dirty="0"/>
          </a:p>
          <a:p>
            <a:pPr marL="0" lvl="0" indent="0" algn="l" rtl="0">
              <a:spcBef>
                <a:spcPts val="1200"/>
              </a:spcBef>
              <a:spcAft>
                <a:spcPts val="0"/>
              </a:spcAft>
              <a:buNone/>
            </a:pPr>
            <a:r>
              <a:rPr lang="en-US" dirty="0"/>
              <a:t>32 KB memory</a:t>
            </a:r>
            <a:endParaRPr dirty="0"/>
          </a:p>
          <a:p>
            <a:pPr marL="0" lvl="0" indent="0" algn="l" rtl="0">
              <a:spcBef>
                <a:spcPts val="1200"/>
              </a:spcBef>
              <a:spcAft>
                <a:spcPts val="0"/>
              </a:spcAft>
              <a:buNone/>
            </a:pPr>
            <a:r>
              <a:rPr lang="en-US" dirty="0"/>
              <a:t>2 KB ram</a:t>
            </a:r>
            <a:endParaRPr dirty="0"/>
          </a:p>
          <a:p>
            <a:pPr marL="0" lvl="0" indent="0" algn="l" rtl="0">
              <a:spcBef>
                <a:spcPts val="1200"/>
              </a:spcBef>
              <a:spcAft>
                <a:spcPts val="200"/>
              </a:spcAft>
              <a:buNone/>
            </a:pPr>
            <a:endParaRPr dirty="0"/>
          </a:p>
        </p:txBody>
      </p:sp>
      <p:pic>
        <p:nvPicPr>
          <p:cNvPr id="262" name="Google Shape;262;p35"/>
          <p:cNvPicPr preferRelativeResize="0"/>
          <p:nvPr/>
        </p:nvPicPr>
        <p:blipFill>
          <a:blip r:embed="rId3">
            <a:alphaModFix/>
          </a:blip>
          <a:stretch>
            <a:fillRect/>
          </a:stretch>
        </p:blipFill>
        <p:spPr>
          <a:xfrm>
            <a:off x="4693987" y="594350"/>
            <a:ext cx="6705525" cy="4470350"/>
          </a:xfrm>
          <a:prstGeom prst="rect">
            <a:avLst/>
          </a:prstGeom>
          <a:noFill/>
          <a:ln>
            <a:noFill/>
          </a:ln>
        </p:spPr>
      </p:pic>
      <p:sp>
        <p:nvSpPr>
          <p:cNvPr id="263" name="Google Shape;263;p35"/>
          <p:cNvSpPr txBox="1">
            <a:spLocks noGrp="1"/>
          </p:cNvSpPr>
          <p:nvPr>
            <p:ph type="title"/>
          </p:nvPr>
        </p:nvSpPr>
        <p:spPr>
          <a:xfrm>
            <a:off x="4386550" y="-235266"/>
            <a:ext cx="3200400" cy="2286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sz="3000">
                <a:solidFill>
                  <a:srgbClr val="000000"/>
                </a:solidFill>
              </a:rPr>
              <a:t>Main microcontroller used</a:t>
            </a:r>
            <a:endParaRPr sz="30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6"/>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1100"/>
              <a:buFont typeface="Arial"/>
              <a:buNone/>
            </a:pPr>
            <a:r>
              <a:rPr lang="en-US" sz="3000">
                <a:solidFill>
                  <a:srgbClr val="FFFFFF"/>
                </a:solidFill>
              </a:rPr>
              <a:t>Atmega 328P-PU</a:t>
            </a:r>
            <a:endParaRPr sz="3000">
              <a:solidFill>
                <a:srgbClr val="FFFFFF"/>
              </a:solidFill>
            </a:endParaRPr>
          </a:p>
          <a:p>
            <a:pPr marL="0" lvl="0" indent="0" algn="ctr" rtl="0">
              <a:spcBef>
                <a:spcPts val="0"/>
              </a:spcBef>
              <a:spcAft>
                <a:spcPts val="0"/>
              </a:spcAft>
              <a:buNone/>
            </a:pPr>
            <a:r>
              <a:rPr lang="en-US"/>
              <a:t>pinout</a:t>
            </a:r>
            <a:endParaRPr/>
          </a:p>
        </p:txBody>
      </p:sp>
      <p:sp>
        <p:nvSpPr>
          <p:cNvPr id="270" name="Google Shape;270;p36"/>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271" name="Google Shape;271;p36"/>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272" name="Google Shape;272;p36"/>
          <p:cNvPicPr preferRelativeResize="0"/>
          <p:nvPr/>
        </p:nvPicPr>
        <p:blipFill>
          <a:blip r:embed="rId3">
            <a:alphaModFix/>
          </a:blip>
          <a:stretch>
            <a:fillRect/>
          </a:stretch>
        </p:blipFill>
        <p:spPr>
          <a:xfrm>
            <a:off x="4596675" y="962975"/>
            <a:ext cx="6762750" cy="4019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Arduino Uno</a:t>
            </a:r>
            <a:endParaRPr/>
          </a:p>
          <a:p>
            <a:pPr marL="0" lvl="0" indent="0" algn="ctr" rtl="0">
              <a:spcBef>
                <a:spcPts val="0"/>
              </a:spcBef>
              <a:spcAft>
                <a:spcPts val="0"/>
              </a:spcAft>
              <a:buNone/>
            </a:pPr>
            <a:r>
              <a:rPr lang="en-US"/>
              <a:t>Pinout</a:t>
            </a:r>
            <a:endParaRPr/>
          </a:p>
        </p:txBody>
      </p:sp>
      <p:sp>
        <p:nvSpPr>
          <p:cNvPr id="279" name="Google Shape;279;p37"/>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280" name="Google Shape;280;p37"/>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281" name="Google Shape;281;p37" descr="Image result for arduino pinout"/>
          <p:cNvPicPr preferRelativeResize="0"/>
          <p:nvPr/>
        </p:nvPicPr>
        <p:blipFill rotWithShape="1">
          <a:blip r:embed="rId3">
            <a:alphaModFix/>
          </a:blip>
          <a:srcRect l="9413" r="7942"/>
          <a:stretch/>
        </p:blipFill>
        <p:spPr>
          <a:xfrm>
            <a:off x="4324775" y="152400"/>
            <a:ext cx="7595275" cy="6498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8"/>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NODEMCU</a:t>
            </a:r>
            <a:endParaRPr/>
          </a:p>
        </p:txBody>
      </p:sp>
      <p:sp>
        <p:nvSpPr>
          <p:cNvPr id="288" name="Google Shape;288;p38"/>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289" name="Google Shape;289;p38"/>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0"/>
              </a:spcAft>
              <a:buNone/>
            </a:pPr>
            <a:r>
              <a:rPr lang="en-US" sz="1550">
                <a:solidFill>
                  <a:srgbClr val="222222"/>
                </a:solidFill>
                <a:highlight>
                  <a:srgbClr val="FFFFFF"/>
                </a:highlight>
                <a:latin typeface="Arial"/>
                <a:ea typeface="Arial"/>
                <a:cs typeface="Arial"/>
                <a:sym typeface="Arial"/>
              </a:rPr>
              <a:t>Based on ESP12E module</a:t>
            </a:r>
            <a:endParaRPr sz="1550">
              <a:solidFill>
                <a:srgbClr val="222222"/>
              </a:solidFill>
              <a:highlight>
                <a:srgbClr val="FFFFFF"/>
              </a:highlight>
              <a:latin typeface="Arial"/>
              <a:ea typeface="Arial"/>
              <a:cs typeface="Arial"/>
              <a:sym typeface="Arial"/>
            </a:endParaRPr>
          </a:p>
          <a:p>
            <a:pPr marL="0" lvl="0" indent="0" algn="l" rtl="0">
              <a:spcBef>
                <a:spcPts val="1200"/>
              </a:spcBef>
              <a:spcAft>
                <a:spcPts val="0"/>
              </a:spcAft>
              <a:buNone/>
            </a:pPr>
            <a:r>
              <a:rPr lang="en-US" sz="1550">
                <a:solidFill>
                  <a:srgbClr val="222222"/>
                </a:solidFill>
                <a:highlight>
                  <a:srgbClr val="FFFFFF"/>
                </a:highlight>
                <a:latin typeface="Arial"/>
                <a:ea typeface="Arial"/>
                <a:cs typeface="Arial"/>
                <a:sym typeface="Arial"/>
              </a:rPr>
              <a:t>Arduino support available</a:t>
            </a:r>
            <a:endParaRPr sz="1550">
              <a:solidFill>
                <a:srgbClr val="222222"/>
              </a:solidFill>
              <a:highlight>
                <a:srgbClr val="FFFFFF"/>
              </a:highlight>
              <a:latin typeface="Arial"/>
              <a:ea typeface="Arial"/>
              <a:cs typeface="Arial"/>
              <a:sym typeface="Arial"/>
            </a:endParaRPr>
          </a:p>
          <a:p>
            <a:pPr marL="0" lvl="0" indent="0" algn="l" rtl="0">
              <a:spcBef>
                <a:spcPts val="1200"/>
              </a:spcBef>
              <a:spcAft>
                <a:spcPts val="200"/>
              </a:spcAft>
              <a:buNone/>
            </a:pPr>
            <a:r>
              <a:rPr lang="en-US" sz="1550">
                <a:solidFill>
                  <a:srgbClr val="222222"/>
                </a:solidFill>
                <a:highlight>
                  <a:srgbClr val="FFFFFF"/>
                </a:highlight>
                <a:latin typeface="Arial"/>
                <a:ea typeface="Arial"/>
                <a:cs typeface="Arial"/>
                <a:sym typeface="Arial"/>
              </a:rPr>
              <a:t>Integrated TCP/IP stack	</a:t>
            </a:r>
            <a:endParaRPr sz="1550">
              <a:solidFill>
                <a:srgbClr val="222222"/>
              </a:solidFill>
              <a:highlight>
                <a:srgbClr val="FFFFFF"/>
              </a:highlight>
              <a:latin typeface="Arial"/>
              <a:ea typeface="Arial"/>
              <a:cs typeface="Arial"/>
              <a:sym typeface="Arial"/>
            </a:endParaRPr>
          </a:p>
        </p:txBody>
      </p:sp>
      <p:pic>
        <p:nvPicPr>
          <p:cNvPr id="290" name="Google Shape;290;p38"/>
          <p:cNvPicPr preferRelativeResize="0"/>
          <p:nvPr/>
        </p:nvPicPr>
        <p:blipFill>
          <a:blip r:embed="rId3">
            <a:alphaModFix/>
          </a:blip>
          <a:stretch>
            <a:fillRect/>
          </a:stretch>
        </p:blipFill>
        <p:spPr>
          <a:xfrm>
            <a:off x="4214775" y="769925"/>
            <a:ext cx="7977230" cy="53181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9"/>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NODEMCU</a:t>
            </a:r>
            <a:endParaRPr>
              <a:solidFill>
                <a:schemeClr val="lt1"/>
              </a:solidFill>
            </a:endParaRPr>
          </a:p>
          <a:p>
            <a:pPr marL="0" lvl="0" indent="0" algn="l" rtl="0">
              <a:spcBef>
                <a:spcPts val="0"/>
              </a:spcBef>
              <a:spcAft>
                <a:spcPts val="0"/>
              </a:spcAft>
              <a:buNone/>
            </a:pPr>
            <a:r>
              <a:rPr lang="en-US"/>
              <a:t>pinout</a:t>
            </a:r>
            <a:endParaRPr/>
          </a:p>
        </p:txBody>
      </p:sp>
      <p:sp>
        <p:nvSpPr>
          <p:cNvPr id="297" name="Google Shape;297;p39"/>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298" name="Google Shape;298;p39"/>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US" sz="1350">
                <a:solidFill>
                  <a:srgbClr val="222222"/>
                </a:solidFill>
                <a:highlight>
                  <a:srgbClr val="FFFFFF"/>
                </a:highlight>
                <a:latin typeface="Arial"/>
                <a:ea typeface="Arial"/>
                <a:cs typeface="Arial"/>
                <a:sym typeface="Arial"/>
              </a:rPr>
              <a:t>16 GPIO</a:t>
            </a:r>
            <a:endParaRPr sz="1350">
              <a:solidFill>
                <a:srgbClr val="222222"/>
              </a:solidFill>
              <a:highlight>
                <a:srgbClr val="FFFFFF"/>
              </a:highlight>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US" sz="1350">
                <a:solidFill>
                  <a:srgbClr val="222222"/>
                </a:solidFill>
                <a:highlight>
                  <a:srgbClr val="FFFFFF"/>
                </a:highlight>
                <a:latin typeface="Arial"/>
                <a:ea typeface="Arial"/>
                <a:cs typeface="Arial"/>
                <a:sym typeface="Arial"/>
              </a:rPr>
              <a:t>1 PWM</a:t>
            </a:r>
            <a:endParaRPr sz="1350">
              <a:solidFill>
                <a:srgbClr val="222222"/>
              </a:solidFill>
              <a:highlight>
                <a:srgbClr val="FFFFFF"/>
              </a:highlight>
              <a:latin typeface="Arial"/>
              <a:ea typeface="Arial"/>
              <a:cs typeface="Arial"/>
              <a:sym typeface="Arial"/>
            </a:endParaRPr>
          </a:p>
          <a:p>
            <a:pPr marL="0" lvl="0" indent="0" algn="l" rtl="0">
              <a:spcBef>
                <a:spcPts val="1200"/>
              </a:spcBef>
              <a:spcAft>
                <a:spcPts val="0"/>
              </a:spcAft>
              <a:buNone/>
            </a:pPr>
            <a:r>
              <a:rPr lang="en-US" sz="1350">
                <a:solidFill>
                  <a:srgbClr val="222222"/>
                </a:solidFill>
                <a:highlight>
                  <a:srgbClr val="FFFFFF"/>
                </a:highlight>
                <a:latin typeface="Arial"/>
                <a:ea typeface="Arial"/>
                <a:cs typeface="Arial"/>
                <a:sym typeface="Arial"/>
              </a:rPr>
              <a:t>32 KB RAM	</a:t>
            </a:r>
            <a:endParaRPr sz="1350">
              <a:solidFill>
                <a:srgbClr val="222222"/>
              </a:solidFill>
              <a:highlight>
                <a:srgbClr val="FFFFFF"/>
              </a:highlight>
              <a:latin typeface="Arial"/>
              <a:ea typeface="Arial"/>
              <a:cs typeface="Arial"/>
              <a:sym typeface="Arial"/>
            </a:endParaRPr>
          </a:p>
          <a:p>
            <a:pPr marL="0" lvl="0" indent="0" algn="l" rtl="0">
              <a:spcBef>
                <a:spcPts val="1200"/>
              </a:spcBef>
              <a:spcAft>
                <a:spcPts val="0"/>
              </a:spcAft>
              <a:buNone/>
            </a:pPr>
            <a:r>
              <a:rPr lang="en-US" sz="1350">
                <a:solidFill>
                  <a:srgbClr val="222222"/>
                </a:solidFill>
                <a:highlight>
                  <a:srgbClr val="FFFFFF"/>
                </a:highlight>
                <a:latin typeface="Arial"/>
                <a:ea typeface="Arial"/>
                <a:cs typeface="Arial"/>
                <a:sym typeface="Arial"/>
              </a:rPr>
              <a:t>SPI,I2C,UART,I2S</a:t>
            </a:r>
            <a:endParaRPr sz="1350">
              <a:solidFill>
                <a:srgbClr val="222222"/>
              </a:solidFill>
              <a:highlight>
                <a:srgbClr val="FFFFFF"/>
              </a:highlight>
              <a:latin typeface="Arial"/>
              <a:ea typeface="Arial"/>
              <a:cs typeface="Arial"/>
              <a:sym typeface="Arial"/>
            </a:endParaRPr>
          </a:p>
          <a:p>
            <a:pPr marL="0" lvl="0" indent="0" algn="l" rtl="0">
              <a:spcBef>
                <a:spcPts val="1200"/>
              </a:spcBef>
              <a:spcAft>
                <a:spcPts val="0"/>
              </a:spcAft>
              <a:buNone/>
            </a:pPr>
            <a:r>
              <a:rPr lang="en-US" sz="1350">
                <a:solidFill>
                  <a:srgbClr val="222222"/>
                </a:solidFill>
                <a:highlight>
                  <a:srgbClr val="FFFFFF"/>
                </a:highlight>
                <a:latin typeface="Arial"/>
                <a:ea typeface="Arial"/>
                <a:cs typeface="Arial"/>
                <a:sym typeface="Arial"/>
              </a:rPr>
              <a:t>10 bit ADC</a:t>
            </a:r>
            <a:endParaRPr sz="1350">
              <a:solidFill>
                <a:srgbClr val="222222"/>
              </a:solidFill>
              <a:highlight>
                <a:srgbClr val="FFFFFF"/>
              </a:highlight>
              <a:latin typeface="Arial"/>
              <a:ea typeface="Arial"/>
              <a:cs typeface="Arial"/>
              <a:sym typeface="Arial"/>
            </a:endParaRPr>
          </a:p>
          <a:p>
            <a:pPr marL="0" lvl="0" indent="0" algn="l" rtl="0">
              <a:spcBef>
                <a:spcPts val="1200"/>
              </a:spcBef>
              <a:spcAft>
                <a:spcPts val="200"/>
              </a:spcAft>
              <a:buNone/>
            </a:pPr>
            <a:r>
              <a:rPr lang="en-US" sz="1800"/>
              <a:t>We use a softwareserial on GPIO14 and GPIO15 and hardwareserial on GPIO3 And GPIO1</a:t>
            </a:r>
            <a:endParaRPr sz="1800"/>
          </a:p>
        </p:txBody>
      </p:sp>
      <p:pic>
        <p:nvPicPr>
          <p:cNvPr id="299" name="Google Shape;299;p39"/>
          <p:cNvPicPr preferRelativeResize="0"/>
          <p:nvPr/>
        </p:nvPicPr>
        <p:blipFill>
          <a:blip r:embed="rId3">
            <a:alphaModFix/>
          </a:blip>
          <a:stretch>
            <a:fillRect/>
          </a:stretch>
        </p:blipFill>
        <p:spPr>
          <a:xfrm>
            <a:off x="4046250" y="707171"/>
            <a:ext cx="8001000" cy="5286375"/>
          </a:xfrm>
          <a:prstGeom prst="rect">
            <a:avLst/>
          </a:prstGeom>
          <a:noFill/>
          <a:ln>
            <a:noFill/>
          </a:ln>
        </p:spPr>
      </p:pic>
      <p:sp>
        <p:nvSpPr>
          <p:cNvPr id="300" name="Google Shape;300;p39"/>
          <p:cNvSpPr txBox="1"/>
          <p:nvPr/>
        </p:nvSpPr>
        <p:spPr>
          <a:xfrm>
            <a:off x="6373225" y="2438075"/>
            <a:ext cx="2281200" cy="27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0"/>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IOT Dashboard</a:t>
            </a:r>
            <a:endParaRPr/>
          </a:p>
        </p:txBody>
      </p:sp>
      <p:sp>
        <p:nvSpPr>
          <p:cNvPr id="307" name="Google Shape;307;p40"/>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r>
              <a:rPr lang="en-US" sz="2800" b="1"/>
              <a:t>Thinger.io</a:t>
            </a:r>
            <a:endParaRPr sz="2800" b="1"/>
          </a:p>
        </p:txBody>
      </p:sp>
      <p:sp>
        <p:nvSpPr>
          <p:cNvPr id="308" name="Google Shape;308;p40"/>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309" name="Google Shape;309;p40"/>
          <p:cNvPicPr preferRelativeResize="0"/>
          <p:nvPr/>
        </p:nvPicPr>
        <p:blipFill>
          <a:blip r:embed="rId3">
            <a:alphaModFix/>
          </a:blip>
          <a:stretch>
            <a:fillRect/>
          </a:stretch>
        </p:blipFill>
        <p:spPr>
          <a:xfrm>
            <a:off x="4228800" y="1385300"/>
            <a:ext cx="7794526" cy="5374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316" name="Google Shape;316;p41"/>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317" name="Google Shape;317;p41"/>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318" name="Google Shape;318;p41"/>
          <p:cNvPicPr preferRelativeResize="0"/>
          <p:nvPr/>
        </p:nvPicPr>
        <p:blipFill>
          <a:blip r:embed="rId3">
            <a:alphaModFix/>
          </a:blip>
          <a:stretch>
            <a:fillRect/>
          </a:stretch>
        </p:blipFill>
        <p:spPr>
          <a:xfrm>
            <a:off x="0" y="286149"/>
            <a:ext cx="12192001" cy="61485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2"/>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Power Line Communication Modem</a:t>
            </a:r>
            <a:endParaRPr/>
          </a:p>
        </p:txBody>
      </p:sp>
      <p:sp>
        <p:nvSpPr>
          <p:cNvPr id="325" name="Google Shape;325;p42"/>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457200" lvl="0" indent="-381000" algn="just" rtl="0">
              <a:lnSpc>
                <a:spcPct val="150000"/>
              </a:lnSpc>
              <a:spcBef>
                <a:spcPts val="0"/>
              </a:spcBef>
              <a:spcAft>
                <a:spcPts val="0"/>
              </a:spcAft>
              <a:buClr>
                <a:srgbClr val="444444"/>
              </a:buClr>
              <a:buSzPts val="2400"/>
              <a:buFont typeface="Times New Roman"/>
              <a:buChar char="●"/>
            </a:pPr>
            <a:r>
              <a:rPr lang="en-US" sz="2400" dirty="0">
                <a:solidFill>
                  <a:srgbClr val="444444"/>
                </a:solidFill>
                <a:latin typeface="Times New Roman"/>
                <a:ea typeface="Times New Roman"/>
                <a:cs typeface="Times New Roman"/>
                <a:sym typeface="Times New Roman"/>
              </a:rPr>
              <a:t>Default </a:t>
            </a:r>
            <a:r>
              <a:rPr lang="en-US" sz="2400" dirty="0" err="1">
                <a:solidFill>
                  <a:srgbClr val="444444"/>
                </a:solidFill>
                <a:latin typeface="Times New Roman"/>
                <a:ea typeface="Times New Roman"/>
                <a:cs typeface="Times New Roman"/>
                <a:sym typeface="Times New Roman"/>
              </a:rPr>
              <a:t>Baudrate</a:t>
            </a:r>
            <a:r>
              <a:rPr lang="en-US" sz="2400" dirty="0">
                <a:solidFill>
                  <a:srgbClr val="444444"/>
                </a:solidFill>
                <a:latin typeface="Times New Roman"/>
                <a:ea typeface="Times New Roman"/>
                <a:cs typeface="Times New Roman"/>
                <a:sym typeface="Times New Roman"/>
              </a:rPr>
              <a:t> of 9600.</a:t>
            </a:r>
            <a:endParaRPr sz="2400" dirty="0">
              <a:solidFill>
                <a:srgbClr val="444444"/>
              </a:solidFill>
              <a:latin typeface="Times New Roman"/>
              <a:ea typeface="Times New Roman"/>
              <a:cs typeface="Times New Roman"/>
              <a:sym typeface="Times New Roman"/>
            </a:endParaRPr>
          </a:p>
          <a:p>
            <a:pPr marL="457200" lvl="0" indent="-381000" algn="just" rtl="0">
              <a:lnSpc>
                <a:spcPct val="150000"/>
              </a:lnSpc>
              <a:spcBef>
                <a:spcPts val="0"/>
              </a:spcBef>
              <a:spcAft>
                <a:spcPts val="0"/>
              </a:spcAft>
              <a:buClr>
                <a:srgbClr val="444444"/>
              </a:buClr>
              <a:buSzPts val="2400"/>
              <a:buFont typeface="Times New Roman"/>
              <a:buChar char="●"/>
            </a:pPr>
            <a:r>
              <a:rPr lang="en-US" sz="2400" dirty="0">
                <a:solidFill>
                  <a:srgbClr val="444444"/>
                </a:solidFill>
                <a:latin typeface="Times New Roman"/>
                <a:ea typeface="Times New Roman"/>
                <a:cs typeface="Times New Roman"/>
                <a:sym typeface="Times New Roman"/>
              </a:rPr>
              <a:t>Communication in half duplex mode.</a:t>
            </a:r>
            <a:endParaRPr sz="2400" dirty="0">
              <a:solidFill>
                <a:srgbClr val="444444"/>
              </a:solidFill>
              <a:latin typeface="Times New Roman"/>
              <a:ea typeface="Times New Roman"/>
              <a:cs typeface="Times New Roman"/>
              <a:sym typeface="Times New Roman"/>
            </a:endParaRPr>
          </a:p>
          <a:p>
            <a:pPr marL="457200" lvl="0" indent="-381000" algn="just" rtl="0">
              <a:lnSpc>
                <a:spcPct val="150000"/>
              </a:lnSpc>
              <a:spcBef>
                <a:spcPts val="0"/>
              </a:spcBef>
              <a:spcAft>
                <a:spcPts val="0"/>
              </a:spcAft>
              <a:buClr>
                <a:srgbClr val="444444"/>
              </a:buClr>
              <a:buSzPts val="2400"/>
              <a:buFont typeface="Times New Roman"/>
              <a:buChar char="●"/>
            </a:pPr>
            <a:r>
              <a:rPr lang="en-US" sz="2400" dirty="0">
                <a:solidFill>
                  <a:srgbClr val="444444"/>
                </a:solidFill>
                <a:latin typeface="Times New Roman"/>
                <a:ea typeface="Times New Roman"/>
                <a:cs typeface="Times New Roman"/>
                <a:sym typeface="Times New Roman"/>
              </a:rPr>
              <a:t>Working environment: 230V 50/60Hz</a:t>
            </a:r>
            <a:endParaRPr sz="2400" dirty="0">
              <a:solidFill>
                <a:srgbClr val="444444"/>
              </a:solidFill>
              <a:latin typeface="Times New Roman"/>
              <a:ea typeface="Times New Roman"/>
              <a:cs typeface="Times New Roman"/>
              <a:sym typeface="Times New Roman"/>
            </a:endParaRPr>
          </a:p>
          <a:p>
            <a:pPr marL="457200" lvl="0" indent="-381000" algn="just" rtl="0">
              <a:lnSpc>
                <a:spcPct val="150000"/>
              </a:lnSpc>
              <a:spcBef>
                <a:spcPts val="0"/>
              </a:spcBef>
              <a:spcAft>
                <a:spcPts val="0"/>
              </a:spcAft>
              <a:buClr>
                <a:srgbClr val="444444"/>
              </a:buClr>
              <a:buSzPts val="2400"/>
              <a:buFont typeface="Times New Roman"/>
              <a:buChar char="●"/>
            </a:pPr>
            <a:r>
              <a:rPr lang="en-US" sz="2400" dirty="0">
                <a:solidFill>
                  <a:srgbClr val="444444"/>
                </a:solidFill>
                <a:latin typeface="Times New Roman"/>
                <a:ea typeface="Times New Roman"/>
                <a:cs typeface="Times New Roman"/>
                <a:sym typeface="Times New Roman"/>
              </a:rPr>
              <a:t>Communication distance: 150m</a:t>
            </a:r>
            <a:endParaRPr sz="2400" dirty="0">
              <a:solidFill>
                <a:srgbClr val="444444"/>
              </a:solidFill>
              <a:latin typeface="Times New Roman"/>
              <a:ea typeface="Times New Roman"/>
              <a:cs typeface="Times New Roman"/>
              <a:sym typeface="Times New Roman"/>
            </a:endParaRPr>
          </a:p>
          <a:p>
            <a:pPr marL="457200" lvl="0" indent="-381000" algn="just" rtl="0">
              <a:lnSpc>
                <a:spcPct val="150000"/>
              </a:lnSpc>
              <a:spcBef>
                <a:spcPts val="0"/>
              </a:spcBef>
              <a:spcAft>
                <a:spcPts val="0"/>
              </a:spcAft>
              <a:buClr>
                <a:srgbClr val="444444"/>
              </a:buClr>
              <a:buSzPts val="2400"/>
              <a:buFont typeface="Times New Roman"/>
              <a:buChar char="●"/>
            </a:pPr>
            <a:r>
              <a:rPr lang="en-US" sz="2400" dirty="0">
                <a:solidFill>
                  <a:srgbClr val="444444"/>
                </a:solidFill>
                <a:latin typeface="Times New Roman"/>
                <a:ea typeface="Times New Roman"/>
                <a:cs typeface="Times New Roman"/>
                <a:sym typeface="Times New Roman"/>
              </a:rPr>
              <a:t>Power line carrier frequency: 72kHz</a:t>
            </a:r>
            <a:endParaRPr sz="2400" dirty="0">
              <a:solidFill>
                <a:srgbClr val="444444"/>
              </a:solidFill>
              <a:latin typeface="Times New Roman"/>
              <a:ea typeface="Times New Roman"/>
              <a:cs typeface="Times New Roman"/>
              <a:sym typeface="Times New Roman"/>
            </a:endParaRPr>
          </a:p>
          <a:p>
            <a:pPr marL="457200" lvl="0" indent="-381000" algn="just" rtl="0">
              <a:lnSpc>
                <a:spcPct val="150000"/>
              </a:lnSpc>
              <a:spcBef>
                <a:spcPts val="0"/>
              </a:spcBef>
              <a:spcAft>
                <a:spcPts val="0"/>
              </a:spcAft>
              <a:buClr>
                <a:srgbClr val="444444"/>
              </a:buClr>
              <a:buSzPts val="2400"/>
              <a:buFont typeface="Times New Roman"/>
              <a:buChar char="●"/>
            </a:pPr>
            <a:r>
              <a:rPr lang="en-US" sz="2400" dirty="0">
                <a:solidFill>
                  <a:srgbClr val="444444"/>
                </a:solidFill>
                <a:latin typeface="Times New Roman"/>
                <a:ea typeface="Times New Roman"/>
                <a:cs typeface="Times New Roman"/>
                <a:sym typeface="Times New Roman"/>
              </a:rPr>
              <a:t>Modulation and demodulation mode: FSK</a:t>
            </a:r>
            <a:endParaRPr sz="2400" dirty="0">
              <a:solidFill>
                <a:srgbClr val="444444"/>
              </a:solidFill>
              <a:latin typeface="Times New Roman"/>
              <a:ea typeface="Times New Roman"/>
              <a:cs typeface="Times New Roman"/>
              <a:sym typeface="Times New Roman"/>
            </a:endParaRPr>
          </a:p>
          <a:p>
            <a:pPr marL="0" lvl="0" indent="0" algn="l" rtl="0">
              <a:spcBef>
                <a:spcPts val="1200"/>
              </a:spcBef>
              <a:spcAft>
                <a:spcPts val="200"/>
              </a:spcAft>
              <a:buNone/>
            </a:pPr>
            <a:endParaRPr sz="2400" dirty="0">
              <a:solidFill>
                <a:srgbClr val="444444"/>
              </a:solidFill>
              <a:highlight>
                <a:srgbClr val="FFFFFF"/>
              </a:highlight>
              <a:latin typeface="Times New Roman"/>
              <a:ea typeface="Times New Roman"/>
              <a:cs typeface="Times New Roman"/>
              <a:sym typeface="Times New Roman"/>
            </a:endParaRPr>
          </a:p>
        </p:txBody>
      </p:sp>
      <p:sp>
        <p:nvSpPr>
          <p:cNvPr id="326" name="Google Shape;326;p42"/>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43"/>
          <p:cNvPicPr preferRelativeResize="0"/>
          <p:nvPr/>
        </p:nvPicPr>
        <p:blipFill>
          <a:blip r:embed="rId3">
            <a:alphaModFix/>
          </a:blip>
          <a:stretch>
            <a:fillRect/>
          </a:stretch>
        </p:blipFill>
        <p:spPr>
          <a:xfrm>
            <a:off x="1490062" y="594350"/>
            <a:ext cx="9872224" cy="5862848"/>
          </a:xfrm>
          <a:prstGeom prst="rect">
            <a:avLst/>
          </a:prstGeom>
          <a:noFill/>
          <a:ln>
            <a:noFill/>
          </a:ln>
        </p:spPr>
      </p:pic>
      <p:sp>
        <p:nvSpPr>
          <p:cNvPr id="333" name="Google Shape;333;p43"/>
          <p:cNvSpPr txBox="1">
            <a:spLocks noGrp="1"/>
          </p:cNvSpPr>
          <p:nvPr>
            <p:ph type="title"/>
          </p:nvPr>
        </p:nvSpPr>
        <p:spPr>
          <a:xfrm>
            <a:off x="2014375" y="594350"/>
            <a:ext cx="4764300" cy="861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solidFill>
                  <a:srgbClr val="000000"/>
                </a:solidFill>
              </a:rPr>
              <a:t>Receiver node</a:t>
            </a:r>
            <a:endParaRPr dirty="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4"/>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pic>
        <p:nvPicPr>
          <p:cNvPr id="340" name="Google Shape;340;p44"/>
          <p:cNvPicPr preferRelativeResize="0"/>
          <p:nvPr/>
        </p:nvPicPr>
        <p:blipFill>
          <a:blip r:embed="rId3">
            <a:alphaModFix/>
          </a:blip>
          <a:stretch>
            <a:fillRect/>
          </a:stretch>
        </p:blipFill>
        <p:spPr>
          <a:xfrm>
            <a:off x="988325" y="308749"/>
            <a:ext cx="11110076" cy="6103349"/>
          </a:xfrm>
          <a:prstGeom prst="rect">
            <a:avLst/>
          </a:prstGeom>
          <a:noFill/>
          <a:ln>
            <a:noFill/>
          </a:ln>
        </p:spPr>
      </p:pic>
      <p:sp>
        <p:nvSpPr>
          <p:cNvPr id="341" name="Google Shape;341;p44"/>
          <p:cNvSpPr txBox="1">
            <a:spLocks noGrp="1"/>
          </p:cNvSpPr>
          <p:nvPr>
            <p:ph type="title"/>
          </p:nvPr>
        </p:nvSpPr>
        <p:spPr>
          <a:xfrm>
            <a:off x="1843275" y="171100"/>
            <a:ext cx="4764300" cy="861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Receiver node</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457200" y="594359"/>
            <a:ext cx="3200400" cy="958396"/>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FFFFFF"/>
              </a:buClr>
              <a:buSzPts val="3600"/>
              <a:buFont typeface="Calibri"/>
              <a:buNone/>
            </a:pPr>
            <a:r>
              <a:rPr lang="en-US"/>
              <a:t>PROBLEM DEFINITION</a:t>
            </a:r>
            <a:endParaRPr/>
          </a:p>
        </p:txBody>
      </p:sp>
      <p:sp>
        <p:nvSpPr>
          <p:cNvPr id="204" name="Google Shape;204;p27"/>
          <p:cNvSpPr txBox="1">
            <a:spLocks noGrp="1"/>
          </p:cNvSpPr>
          <p:nvPr>
            <p:ph type="body" idx="1"/>
          </p:nvPr>
        </p:nvSpPr>
        <p:spPr>
          <a:xfrm>
            <a:off x="5054675" y="494975"/>
            <a:ext cx="6280200" cy="5153700"/>
          </a:xfrm>
          <a:prstGeom prst="rect">
            <a:avLst/>
          </a:prstGeom>
          <a:noFill/>
          <a:ln>
            <a:noFill/>
          </a:ln>
        </p:spPr>
        <p:txBody>
          <a:bodyPr spcFirstLastPara="1" wrap="square" lIns="0" tIns="45700" rIns="0" bIns="45700" anchor="t" anchorCtr="0">
            <a:noAutofit/>
          </a:bodyPr>
          <a:lstStyle/>
          <a:p>
            <a:pPr marL="91440" lvl="0" indent="-127000" algn="l" rtl="0">
              <a:lnSpc>
                <a:spcPct val="90000"/>
              </a:lnSpc>
              <a:spcBef>
                <a:spcPts val="0"/>
              </a:spcBef>
              <a:spcAft>
                <a:spcPts val="0"/>
              </a:spcAft>
              <a:buSzPts val="2000"/>
              <a:buFont typeface="Noto Sans Symbols"/>
              <a:buChar char="❖"/>
            </a:pPr>
            <a:r>
              <a:rPr lang="en-US" dirty="0">
                <a:latin typeface="Times New Roman"/>
                <a:ea typeface="Times New Roman"/>
                <a:cs typeface="Times New Roman"/>
                <a:sym typeface="Times New Roman"/>
              </a:rPr>
              <a:t>IOT systems employ </a:t>
            </a:r>
            <a:r>
              <a:rPr lang="en-US" dirty="0" err="1">
                <a:latin typeface="Times New Roman"/>
                <a:ea typeface="Times New Roman"/>
                <a:cs typeface="Times New Roman"/>
                <a:sym typeface="Times New Roman"/>
              </a:rPr>
              <a:t>WiFi</a:t>
            </a:r>
            <a:r>
              <a:rPr lang="en-US" dirty="0">
                <a:latin typeface="Times New Roman"/>
                <a:ea typeface="Times New Roman"/>
                <a:cs typeface="Times New Roman"/>
                <a:sym typeface="Times New Roman"/>
              </a:rPr>
              <a:t> technology, which cause spectrum crowding in the 2.4GHz free band</a:t>
            </a:r>
            <a:endParaRPr dirty="0"/>
          </a:p>
          <a:p>
            <a:pPr marL="91440" lvl="0" indent="-127000" algn="l" rtl="0">
              <a:lnSpc>
                <a:spcPct val="90000"/>
              </a:lnSpc>
              <a:spcBef>
                <a:spcPts val="1400"/>
              </a:spcBef>
              <a:spcAft>
                <a:spcPts val="0"/>
              </a:spcAft>
              <a:buSzPts val="2000"/>
              <a:buFont typeface="Noto Sans Symbols"/>
              <a:buChar char="❖"/>
            </a:pPr>
            <a:r>
              <a:rPr lang="en-US" dirty="0">
                <a:latin typeface="Times New Roman"/>
                <a:ea typeface="Times New Roman"/>
                <a:cs typeface="Times New Roman"/>
                <a:sym typeface="Times New Roman"/>
              </a:rPr>
              <a:t>Potential health hazards of </a:t>
            </a:r>
            <a:r>
              <a:rPr lang="en-US" dirty="0" err="1">
                <a:latin typeface="Times New Roman"/>
                <a:ea typeface="Times New Roman"/>
                <a:cs typeface="Times New Roman"/>
                <a:sym typeface="Times New Roman"/>
              </a:rPr>
              <a:t>wifi</a:t>
            </a:r>
            <a:r>
              <a:rPr lang="en-US" dirty="0">
                <a:latin typeface="Times New Roman"/>
                <a:ea typeface="Times New Roman"/>
                <a:cs typeface="Times New Roman"/>
                <a:sym typeface="Times New Roman"/>
              </a:rPr>
              <a:t> in residential areas are yet to be researched</a:t>
            </a:r>
            <a:endParaRPr dirty="0"/>
          </a:p>
          <a:p>
            <a:pPr marL="91440" lvl="0" indent="-127000" algn="l" rtl="0">
              <a:lnSpc>
                <a:spcPct val="90000"/>
              </a:lnSpc>
              <a:spcBef>
                <a:spcPts val="1400"/>
              </a:spcBef>
              <a:spcAft>
                <a:spcPts val="0"/>
              </a:spcAft>
              <a:buSzPts val="2000"/>
              <a:buFont typeface="Noto Sans Symbols"/>
              <a:buChar char="❖"/>
            </a:pPr>
            <a:r>
              <a:rPr lang="en-US" dirty="0">
                <a:latin typeface="Times New Roman"/>
                <a:ea typeface="Times New Roman"/>
                <a:cs typeface="Times New Roman"/>
                <a:sym typeface="Times New Roman"/>
              </a:rPr>
              <a:t>Expensive routers and repeaters required to cover large houses and public areas like bus stands.</a:t>
            </a:r>
            <a:endParaRPr dirty="0">
              <a:latin typeface="Times New Roman"/>
              <a:ea typeface="Times New Roman"/>
              <a:cs typeface="Times New Roman"/>
              <a:sym typeface="Times New Roman"/>
            </a:endParaRPr>
          </a:p>
          <a:p>
            <a:pPr marL="91440" lvl="0" indent="-114300" algn="l" rtl="0">
              <a:lnSpc>
                <a:spcPct val="90000"/>
              </a:lnSpc>
              <a:spcBef>
                <a:spcPts val="1400"/>
              </a:spcBef>
              <a:spcAft>
                <a:spcPts val="0"/>
              </a:spcAft>
              <a:buSzPts val="1800"/>
              <a:buFont typeface="Times New Roman"/>
              <a:buChar char="❖"/>
            </a:pPr>
            <a:r>
              <a:rPr lang="en-US" dirty="0">
                <a:latin typeface="Times New Roman"/>
                <a:ea typeface="Times New Roman"/>
                <a:cs typeface="Times New Roman"/>
                <a:sym typeface="Times New Roman"/>
              </a:rPr>
              <a:t>Current systems can be manipulated by hackers due to lack of proper security or </a:t>
            </a:r>
            <a:r>
              <a:rPr lang="en-US" dirty="0" err="1">
                <a:latin typeface="Times New Roman"/>
                <a:ea typeface="Times New Roman"/>
                <a:cs typeface="Times New Roman"/>
                <a:sym typeface="Times New Roman"/>
              </a:rPr>
              <a:t>tappable</a:t>
            </a:r>
            <a:r>
              <a:rPr lang="en-US" dirty="0">
                <a:latin typeface="Times New Roman"/>
                <a:ea typeface="Times New Roman"/>
                <a:cs typeface="Times New Roman"/>
                <a:sym typeface="Times New Roman"/>
              </a:rPr>
              <a:t> </a:t>
            </a:r>
            <a:r>
              <a:rPr lang="en-US" dirty="0" err="1">
                <a:latin typeface="Times New Roman"/>
                <a:ea typeface="Times New Roman"/>
                <a:cs typeface="Times New Roman"/>
                <a:sym typeface="Times New Roman"/>
              </a:rPr>
              <a:t>wifi</a:t>
            </a:r>
            <a:r>
              <a:rPr lang="en-US" dirty="0">
                <a:latin typeface="Times New Roman"/>
                <a:ea typeface="Times New Roman"/>
                <a:cs typeface="Times New Roman"/>
                <a:sym typeface="Times New Roman"/>
              </a:rPr>
              <a:t> hotspots</a:t>
            </a:r>
            <a:endParaRPr dirty="0">
              <a:latin typeface="Times New Roman"/>
              <a:ea typeface="Times New Roman"/>
              <a:cs typeface="Times New Roman"/>
              <a:sym typeface="Times New Roman"/>
            </a:endParaRPr>
          </a:p>
          <a:p>
            <a:pPr marL="0" lvl="0" indent="0" algn="l" rtl="0">
              <a:lnSpc>
                <a:spcPct val="90000"/>
              </a:lnSpc>
              <a:spcBef>
                <a:spcPts val="1400"/>
              </a:spcBef>
              <a:spcAft>
                <a:spcPts val="0"/>
              </a:spcAft>
              <a:buSzPts val="2000"/>
              <a:buNone/>
            </a:pPr>
            <a:r>
              <a:rPr lang="en-US" dirty="0">
                <a:latin typeface="Times New Roman"/>
                <a:ea typeface="Times New Roman"/>
                <a:cs typeface="Times New Roman"/>
                <a:sym typeface="Times New Roman"/>
              </a:rPr>
              <a:t>CURRENT DEVELOPMENT IN THIS AREA</a:t>
            </a:r>
            <a:endParaRPr dirty="0"/>
          </a:p>
          <a:p>
            <a:pPr marL="91440" lvl="0" indent="-127000" algn="l" rtl="0">
              <a:lnSpc>
                <a:spcPct val="90000"/>
              </a:lnSpc>
              <a:spcBef>
                <a:spcPts val="1400"/>
              </a:spcBef>
              <a:spcAft>
                <a:spcPts val="0"/>
              </a:spcAft>
              <a:buSzPts val="2000"/>
              <a:buFont typeface="Noto Sans Symbols"/>
              <a:buChar char="❖"/>
            </a:pPr>
            <a:r>
              <a:rPr lang="en-US" dirty="0">
                <a:latin typeface="Times New Roman"/>
                <a:ea typeface="Times New Roman"/>
                <a:cs typeface="Times New Roman"/>
                <a:sym typeface="Times New Roman"/>
              </a:rPr>
              <a:t>People are moving towards </a:t>
            </a:r>
            <a:r>
              <a:rPr lang="en-US" dirty="0" err="1">
                <a:latin typeface="Times New Roman"/>
                <a:ea typeface="Times New Roman"/>
                <a:cs typeface="Times New Roman"/>
                <a:sym typeface="Times New Roman"/>
              </a:rPr>
              <a:t>decentralised</a:t>
            </a:r>
            <a:r>
              <a:rPr lang="en-US" dirty="0">
                <a:latin typeface="Times New Roman"/>
                <a:ea typeface="Times New Roman"/>
                <a:cs typeface="Times New Roman"/>
                <a:sym typeface="Times New Roman"/>
              </a:rPr>
              <a:t> energy production and are in dire need of secure and efficient ways to transfer electricity and information</a:t>
            </a:r>
            <a:endParaRPr dirty="0"/>
          </a:p>
          <a:p>
            <a:pPr marL="0" lvl="0" indent="0" algn="l" rtl="0">
              <a:lnSpc>
                <a:spcPct val="90000"/>
              </a:lnSpc>
              <a:spcBef>
                <a:spcPts val="1400"/>
              </a:spcBef>
              <a:spcAft>
                <a:spcPts val="0"/>
              </a:spcAft>
              <a:buSzPts val="2000"/>
              <a:buNone/>
            </a:pPr>
            <a:endParaRPr dirty="0"/>
          </a:p>
          <a:p>
            <a:pPr marL="0" lvl="0" indent="0" algn="l" rtl="0">
              <a:lnSpc>
                <a:spcPct val="90000"/>
              </a:lnSpc>
              <a:spcBef>
                <a:spcPts val="1400"/>
              </a:spcBef>
              <a:spcAft>
                <a:spcPts val="0"/>
              </a:spcAft>
              <a:buSzPts val="2000"/>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5"/>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t>Frequency Shift Keying(FSK)</a:t>
            </a:r>
            <a:endParaRPr dirty="0"/>
          </a:p>
        </p:txBody>
      </p:sp>
      <p:sp>
        <p:nvSpPr>
          <p:cNvPr id="348" name="Google Shape;348;p45"/>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r>
              <a:rPr lang="en-US" sz="1900" dirty="0">
                <a:solidFill>
                  <a:srgbClr val="222222"/>
                </a:solidFill>
                <a:highlight>
                  <a:srgbClr val="FFFFFF"/>
                </a:highlight>
                <a:latin typeface="Arial"/>
                <a:ea typeface="Arial"/>
                <a:cs typeface="Arial"/>
                <a:sym typeface="Arial"/>
              </a:rPr>
              <a:t>FSK is the digital modulation technique in which the frequency </a:t>
            </a:r>
            <a:r>
              <a:rPr lang="en-US" sz="1900" b="1" dirty="0">
                <a:solidFill>
                  <a:srgbClr val="222222"/>
                </a:solidFill>
                <a:latin typeface="Arial"/>
                <a:ea typeface="Arial"/>
                <a:cs typeface="Arial"/>
                <a:sym typeface="Arial"/>
              </a:rPr>
              <a:t>of</a:t>
            </a:r>
            <a:r>
              <a:rPr lang="en-US" sz="1900" dirty="0">
                <a:solidFill>
                  <a:srgbClr val="222222"/>
                </a:solidFill>
                <a:highlight>
                  <a:srgbClr val="FFFFFF"/>
                </a:highlight>
                <a:latin typeface="Arial"/>
                <a:ea typeface="Arial"/>
                <a:cs typeface="Arial"/>
                <a:sym typeface="Arial"/>
              </a:rPr>
              <a:t> the carrier signal varies according to the digital signal changes</a:t>
            </a:r>
            <a:endParaRPr sz="2700" dirty="0"/>
          </a:p>
        </p:txBody>
      </p:sp>
      <p:sp>
        <p:nvSpPr>
          <p:cNvPr id="349" name="Google Shape;349;p45"/>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350" name="Google Shape;350;p45"/>
          <p:cNvPicPr preferRelativeResize="0"/>
          <p:nvPr/>
        </p:nvPicPr>
        <p:blipFill>
          <a:blip r:embed="rId3">
            <a:alphaModFix/>
          </a:blip>
          <a:stretch>
            <a:fillRect/>
          </a:stretch>
        </p:blipFill>
        <p:spPr>
          <a:xfrm>
            <a:off x="6134450" y="1745550"/>
            <a:ext cx="4434274" cy="4995950"/>
          </a:xfrm>
          <a:prstGeom prst="rect">
            <a:avLst/>
          </a:prstGeom>
          <a:noFill/>
          <a:ln w="9525" cap="flat" cmpd="sng">
            <a:solidFill>
              <a:srgbClr val="C8CCD1"/>
            </a:solidFill>
            <a:prstDash val="solid"/>
            <a:miter lim="8000"/>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6"/>
          <p:cNvSpPr txBox="1">
            <a:spLocks noGrp="1"/>
          </p:cNvSpPr>
          <p:nvPr>
            <p:ph type="title"/>
          </p:nvPr>
        </p:nvSpPr>
        <p:spPr>
          <a:xfrm>
            <a:off x="457200" y="594350"/>
            <a:ext cx="3506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Device Connection diagram</a:t>
            </a:r>
            <a:endParaRPr/>
          </a:p>
        </p:txBody>
      </p:sp>
      <p:sp>
        <p:nvSpPr>
          <p:cNvPr id="357" name="Google Shape;357;p46"/>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pic>
        <p:nvPicPr>
          <p:cNvPr id="358" name="Google Shape;358;p46"/>
          <p:cNvPicPr preferRelativeResize="0"/>
          <p:nvPr/>
        </p:nvPicPr>
        <p:blipFill>
          <a:blip r:embed="rId3">
            <a:alphaModFix/>
          </a:blip>
          <a:stretch>
            <a:fillRect/>
          </a:stretch>
        </p:blipFill>
        <p:spPr>
          <a:xfrm>
            <a:off x="2790825" y="728904"/>
            <a:ext cx="9401175" cy="553474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7"/>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Internet of things system</a:t>
            </a:r>
            <a:endParaRPr/>
          </a:p>
          <a:p>
            <a:pPr marL="0" lvl="0" indent="0" algn="l" rtl="0">
              <a:spcBef>
                <a:spcPts val="0"/>
              </a:spcBef>
              <a:spcAft>
                <a:spcPts val="0"/>
              </a:spcAft>
              <a:buNone/>
            </a:pPr>
            <a:endParaRPr/>
          </a:p>
        </p:txBody>
      </p:sp>
      <p:sp>
        <p:nvSpPr>
          <p:cNvPr id="365" name="Google Shape;365;p47"/>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366" name="Google Shape;366;p47"/>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367" name="Google Shape;367;p47"/>
          <p:cNvPicPr preferRelativeResize="0"/>
          <p:nvPr/>
        </p:nvPicPr>
        <p:blipFill>
          <a:blip r:embed="rId3">
            <a:alphaModFix/>
          </a:blip>
          <a:stretch>
            <a:fillRect/>
          </a:stretch>
        </p:blipFill>
        <p:spPr>
          <a:xfrm>
            <a:off x="4711476" y="0"/>
            <a:ext cx="6670548"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8"/>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374" name="Google Shape;374;p48"/>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375" name="Google Shape;375;p48"/>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376" name="Google Shape;376;p48"/>
          <p:cNvPicPr preferRelativeResize="0"/>
          <p:nvPr/>
        </p:nvPicPr>
        <p:blipFill>
          <a:blip r:embed="rId3">
            <a:alphaModFix/>
          </a:blip>
          <a:stretch>
            <a:fillRect/>
          </a:stretch>
        </p:blipFill>
        <p:spPr>
          <a:xfrm>
            <a:off x="2309775" y="251150"/>
            <a:ext cx="9615804" cy="6311297"/>
          </a:xfrm>
          <a:prstGeom prst="rect">
            <a:avLst/>
          </a:prstGeom>
          <a:noFill/>
          <a:ln>
            <a:noFill/>
          </a:ln>
        </p:spPr>
      </p:pic>
      <p:sp>
        <p:nvSpPr>
          <p:cNvPr id="377" name="Google Shape;377;p48"/>
          <p:cNvSpPr txBox="1">
            <a:spLocks noGrp="1"/>
          </p:cNvSpPr>
          <p:nvPr>
            <p:ph type="title"/>
          </p:nvPr>
        </p:nvSpPr>
        <p:spPr>
          <a:xfrm>
            <a:off x="2379775" y="594350"/>
            <a:ext cx="4764300" cy="861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dirty="0">
                <a:solidFill>
                  <a:srgbClr val="000000"/>
                </a:solidFill>
              </a:rPr>
              <a:t>Pure sine wave Inverter</a:t>
            </a:r>
            <a:endParaRPr dirty="0">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9"/>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384" name="Google Shape;384;p49"/>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385" name="Google Shape;385;p49"/>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386" name="Google Shape;386;p49"/>
          <p:cNvPicPr preferRelativeResize="0"/>
          <p:nvPr/>
        </p:nvPicPr>
        <p:blipFill>
          <a:blip r:embed="rId3">
            <a:alphaModFix/>
          </a:blip>
          <a:stretch>
            <a:fillRect/>
          </a:stretch>
        </p:blipFill>
        <p:spPr>
          <a:xfrm>
            <a:off x="5290032" y="0"/>
            <a:ext cx="5656037" cy="6858001"/>
          </a:xfrm>
          <a:prstGeom prst="rect">
            <a:avLst/>
          </a:prstGeom>
          <a:noFill/>
          <a:ln>
            <a:noFill/>
          </a:ln>
        </p:spPr>
      </p:pic>
      <p:sp>
        <p:nvSpPr>
          <p:cNvPr id="387" name="Google Shape;387;p49"/>
          <p:cNvSpPr txBox="1">
            <a:spLocks noGrp="1"/>
          </p:cNvSpPr>
          <p:nvPr>
            <p:ph type="title"/>
          </p:nvPr>
        </p:nvSpPr>
        <p:spPr>
          <a:xfrm>
            <a:off x="4133500" y="-267250"/>
            <a:ext cx="4764300" cy="861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Pure sine wave Inverter</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0"/>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PWM</a:t>
            </a:r>
            <a:endParaRPr/>
          </a:p>
        </p:txBody>
      </p:sp>
      <p:sp>
        <p:nvSpPr>
          <p:cNvPr id="394" name="Google Shape;394;p50"/>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395" name="Google Shape;395;p50"/>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396" name="Google Shape;396;p50" descr="Image result for pwm"/>
          <p:cNvPicPr preferRelativeResize="0"/>
          <p:nvPr/>
        </p:nvPicPr>
        <p:blipFill>
          <a:blip r:embed="rId3">
            <a:alphaModFix/>
          </a:blip>
          <a:stretch>
            <a:fillRect/>
          </a:stretch>
        </p:blipFill>
        <p:spPr>
          <a:xfrm>
            <a:off x="3753075" y="647700"/>
            <a:ext cx="8102599" cy="5562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1"/>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403" name="Google Shape;403;p51"/>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404" name="Google Shape;404;p51"/>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405" name="Google Shape;405;p51" descr="Image result for pwm"/>
          <p:cNvPicPr preferRelativeResize="0"/>
          <p:nvPr/>
        </p:nvPicPr>
        <p:blipFill>
          <a:blip r:embed="rId3">
            <a:alphaModFix/>
          </a:blip>
          <a:stretch>
            <a:fillRect/>
          </a:stretch>
        </p:blipFill>
        <p:spPr>
          <a:xfrm>
            <a:off x="4213650" y="820425"/>
            <a:ext cx="7429500" cy="5080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2"/>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SPWM</a:t>
            </a:r>
            <a:endParaRPr/>
          </a:p>
        </p:txBody>
      </p:sp>
      <p:sp>
        <p:nvSpPr>
          <p:cNvPr id="412" name="Google Shape;412;p52"/>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413" name="Google Shape;413;p52"/>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r>
              <a:rPr lang="en-US" sz="1700"/>
              <a:t>Sinusoidal pulse width modulation</a:t>
            </a:r>
            <a:endParaRPr sz="1700"/>
          </a:p>
        </p:txBody>
      </p:sp>
      <p:pic>
        <p:nvPicPr>
          <p:cNvPr id="414" name="Google Shape;414;p52" descr="Image result for spwm inverter waveform"/>
          <p:cNvPicPr preferRelativeResize="0"/>
          <p:nvPr/>
        </p:nvPicPr>
        <p:blipFill rotWithShape="1">
          <a:blip r:embed="rId3">
            <a:alphaModFix/>
          </a:blip>
          <a:srcRect l="12365" t="67509"/>
          <a:stretch/>
        </p:blipFill>
        <p:spPr>
          <a:xfrm>
            <a:off x="4497181" y="2209975"/>
            <a:ext cx="7532243" cy="2286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3"/>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421" name="Google Shape;421;p53"/>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0"/>
              </a:spcAft>
              <a:buNone/>
            </a:pPr>
            <a:r>
              <a:rPr lang="en-US" sz="2700">
                <a:solidFill>
                  <a:srgbClr val="222222"/>
                </a:solidFill>
                <a:highlight>
                  <a:srgbClr val="FFFFFF"/>
                </a:highlight>
                <a:latin typeface="Arial"/>
                <a:ea typeface="Arial"/>
                <a:cs typeface="Arial"/>
                <a:sym typeface="Arial"/>
              </a:rPr>
              <a:t>Atmega328 PWM frequency</a:t>
            </a:r>
            <a:endParaRPr sz="2700">
              <a:solidFill>
                <a:srgbClr val="222222"/>
              </a:solidFill>
              <a:highlight>
                <a:srgbClr val="FFFFFF"/>
              </a:highlight>
              <a:latin typeface="Arial"/>
              <a:ea typeface="Arial"/>
              <a:cs typeface="Arial"/>
              <a:sym typeface="Arial"/>
            </a:endParaRPr>
          </a:p>
          <a:p>
            <a:pPr marL="0" lvl="0" indent="0" algn="l" rtl="0">
              <a:spcBef>
                <a:spcPts val="1200"/>
              </a:spcBef>
              <a:spcAft>
                <a:spcPts val="0"/>
              </a:spcAft>
              <a:buNone/>
            </a:pPr>
            <a:endParaRPr sz="2700">
              <a:solidFill>
                <a:srgbClr val="222222"/>
              </a:solidFill>
              <a:highlight>
                <a:srgbClr val="FFFFFF"/>
              </a:highlight>
              <a:latin typeface="Arial"/>
              <a:ea typeface="Arial"/>
              <a:cs typeface="Arial"/>
              <a:sym typeface="Arial"/>
            </a:endParaRPr>
          </a:p>
          <a:p>
            <a:pPr marL="0" lvl="0" indent="0" algn="l" rtl="0">
              <a:spcBef>
                <a:spcPts val="1200"/>
              </a:spcBef>
              <a:spcAft>
                <a:spcPts val="0"/>
              </a:spcAft>
              <a:buNone/>
            </a:pPr>
            <a:endParaRPr sz="2700">
              <a:solidFill>
                <a:srgbClr val="222222"/>
              </a:solidFill>
              <a:highlight>
                <a:srgbClr val="FFFFFF"/>
              </a:highlight>
              <a:latin typeface="Arial"/>
              <a:ea typeface="Arial"/>
              <a:cs typeface="Arial"/>
              <a:sym typeface="Arial"/>
            </a:endParaRPr>
          </a:p>
          <a:p>
            <a:pPr marL="0" lvl="0" indent="0" algn="l" rtl="0">
              <a:spcBef>
                <a:spcPts val="1200"/>
              </a:spcBef>
              <a:spcAft>
                <a:spcPts val="0"/>
              </a:spcAft>
              <a:buNone/>
            </a:pPr>
            <a:r>
              <a:rPr lang="en-US" sz="2700">
                <a:solidFill>
                  <a:srgbClr val="222222"/>
                </a:solidFill>
                <a:highlight>
                  <a:srgbClr val="FFFFFF"/>
                </a:highlight>
                <a:latin typeface="Arial"/>
                <a:ea typeface="Arial"/>
                <a:cs typeface="Arial"/>
                <a:sym typeface="Arial"/>
              </a:rPr>
              <a:t>Max attainable at 16 MHz clock: 62.5 KHz</a:t>
            </a:r>
            <a:endParaRPr sz="2700">
              <a:solidFill>
                <a:srgbClr val="222222"/>
              </a:solidFill>
              <a:highlight>
                <a:srgbClr val="FFFFFF"/>
              </a:highlight>
              <a:latin typeface="Arial"/>
              <a:ea typeface="Arial"/>
              <a:cs typeface="Arial"/>
              <a:sym typeface="Arial"/>
            </a:endParaRPr>
          </a:p>
          <a:p>
            <a:pPr marL="0" lvl="0" indent="0" algn="l" rtl="0">
              <a:spcBef>
                <a:spcPts val="1200"/>
              </a:spcBef>
              <a:spcAft>
                <a:spcPts val="200"/>
              </a:spcAft>
              <a:buClr>
                <a:schemeClr val="dk1"/>
              </a:buClr>
              <a:buSzPts val="1100"/>
              <a:buFont typeface="Arial"/>
              <a:buNone/>
            </a:pPr>
            <a:r>
              <a:rPr lang="en-US" sz="2700">
                <a:solidFill>
                  <a:srgbClr val="222222"/>
                </a:solidFill>
                <a:highlight>
                  <a:srgbClr val="FFFFFF"/>
                </a:highlight>
                <a:latin typeface="Arial"/>
                <a:ea typeface="Arial"/>
                <a:cs typeface="Arial"/>
                <a:sym typeface="Arial"/>
              </a:rPr>
              <a:t>490 Hz for arduino</a:t>
            </a:r>
            <a:endParaRPr sz="2700">
              <a:solidFill>
                <a:srgbClr val="222222"/>
              </a:solidFill>
              <a:highlight>
                <a:srgbClr val="FFFFFF"/>
              </a:highlight>
              <a:latin typeface="Arial"/>
              <a:ea typeface="Arial"/>
              <a:cs typeface="Arial"/>
              <a:sym typeface="Arial"/>
            </a:endParaRPr>
          </a:p>
        </p:txBody>
      </p:sp>
      <p:sp>
        <p:nvSpPr>
          <p:cNvPr id="422" name="Google Shape;422;p53"/>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4"/>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Lead Acid Batery</a:t>
            </a:r>
            <a:endParaRPr/>
          </a:p>
        </p:txBody>
      </p:sp>
      <p:sp>
        <p:nvSpPr>
          <p:cNvPr id="429" name="Google Shape;429;p54"/>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0"/>
              </a:spcAft>
              <a:buNone/>
            </a:pPr>
            <a:r>
              <a:rPr lang="en-US"/>
              <a:t>12Ah 12V</a:t>
            </a:r>
            <a:endParaRPr/>
          </a:p>
          <a:p>
            <a:pPr marL="0" lvl="0" indent="0" algn="l" rtl="0">
              <a:spcBef>
                <a:spcPts val="1200"/>
              </a:spcBef>
              <a:spcAft>
                <a:spcPts val="0"/>
              </a:spcAft>
              <a:buNone/>
            </a:pPr>
            <a:r>
              <a:rPr lang="en-US"/>
              <a:t>Max voltage 14.5v</a:t>
            </a:r>
            <a:endParaRPr/>
          </a:p>
          <a:p>
            <a:pPr marL="0" lvl="0" indent="0" algn="l" rtl="0">
              <a:spcBef>
                <a:spcPts val="1200"/>
              </a:spcBef>
              <a:spcAft>
                <a:spcPts val="0"/>
              </a:spcAft>
              <a:buNone/>
            </a:pPr>
            <a:r>
              <a:rPr lang="en-US"/>
              <a:t>11v-12.6v</a:t>
            </a:r>
            <a:endParaRPr/>
          </a:p>
          <a:p>
            <a:pPr marL="0" lvl="0" indent="0" algn="l" rtl="0">
              <a:spcBef>
                <a:spcPts val="1200"/>
              </a:spcBef>
              <a:spcAft>
                <a:spcPts val="0"/>
              </a:spcAft>
              <a:buNone/>
            </a:pPr>
            <a:r>
              <a:rPr lang="en-US"/>
              <a:t>1c charging</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200"/>
              </a:spcAft>
              <a:buNone/>
            </a:pPr>
            <a:endParaRPr/>
          </a:p>
        </p:txBody>
      </p:sp>
      <p:sp>
        <p:nvSpPr>
          <p:cNvPr id="430" name="Google Shape;430;p54"/>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457200" y="594359"/>
            <a:ext cx="3200400" cy="9585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FFFFFF"/>
              </a:buClr>
              <a:buSzPts val="3600"/>
              <a:buFont typeface="Calibri"/>
              <a:buNone/>
            </a:pPr>
            <a:r>
              <a:rPr lang="en-US" dirty="0"/>
              <a:t>OUR SOLUTION</a:t>
            </a:r>
            <a:endParaRPr dirty="0"/>
          </a:p>
        </p:txBody>
      </p:sp>
      <p:sp>
        <p:nvSpPr>
          <p:cNvPr id="210" name="Google Shape;210;p28"/>
          <p:cNvSpPr txBox="1">
            <a:spLocks noGrp="1"/>
          </p:cNvSpPr>
          <p:nvPr>
            <p:ph type="body" idx="1"/>
          </p:nvPr>
        </p:nvSpPr>
        <p:spPr>
          <a:xfrm>
            <a:off x="5089575" y="966150"/>
            <a:ext cx="6280200" cy="51537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1400"/>
              </a:spcBef>
              <a:spcAft>
                <a:spcPts val="0"/>
              </a:spcAft>
              <a:buSzPts val="2000"/>
              <a:buNone/>
            </a:pPr>
            <a:r>
              <a:rPr lang="en-US" dirty="0">
                <a:latin typeface="Times New Roman"/>
                <a:ea typeface="Times New Roman"/>
                <a:cs typeface="Times New Roman"/>
                <a:sym typeface="Times New Roman"/>
              </a:rPr>
              <a:t>Use wired communication</a:t>
            </a:r>
            <a:endParaRPr dirty="0">
              <a:latin typeface="Times New Roman"/>
              <a:ea typeface="Times New Roman"/>
              <a:cs typeface="Times New Roman"/>
              <a:sym typeface="Times New Roman"/>
            </a:endParaRPr>
          </a:p>
          <a:p>
            <a:pPr marL="0" lvl="0" indent="0" algn="l" rtl="0">
              <a:lnSpc>
                <a:spcPct val="90000"/>
              </a:lnSpc>
              <a:spcBef>
                <a:spcPts val="1400"/>
              </a:spcBef>
              <a:spcAft>
                <a:spcPts val="0"/>
              </a:spcAft>
              <a:buSzPts val="2000"/>
              <a:buNone/>
            </a:pPr>
            <a:r>
              <a:rPr lang="en-US" dirty="0">
                <a:latin typeface="Times New Roman"/>
                <a:ea typeface="Times New Roman"/>
                <a:cs typeface="Times New Roman"/>
                <a:sym typeface="Times New Roman"/>
              </a:rPr>
              <a:t>Use powerline for communication so as to reduce wires</a:t>
            </a:r>
            <a:endParaRPr dirty="0">
              <a:latin typeface="Times New Roman"/>
              <a:ea typeface="Times New Roman"/>
              <a:cs typeface="Times New Roman"/>
              <a:sym typeface="Times New Roman"/>
            </a:endParaRPr>
          </a:p>
          <a:p>
            <a:pPr marL="0" lvl="0" indent="0" algn="l" rtl="0">
              <a:lnSpc>
                <a:spcPct val="90000"/>
              </a:lnSpc>
              <a:spcBef>
                <a:spcPts val="1400"/>
              </a:spcBef>
              <a:spcAft>
                <a:spcPts val="0"/>
              </a:spcAft>
              <a:buSzPts val="2000"/>
              <a:buNone/>
            </a:pPr>
            <a:r>
              <a:rPr lang="en-US" dirty="0">
                <a:latin typeface="Times New Roman"/>
                <a:ea typeface="Times New Roman"/>
                <a:cs typeface="Times New Roman"/>
                <a:sym typeface="Times New Roman"/>
              </a:rPr>
              <a:t>Implement an IOT dashboard so as to control and monitor appliances</a:t>
            </a:r>
            <a:endParaRPr dirty="0">
              <a:latin typeface="Times New Roman"/>
              <a:ea typeface="Times New Roman"/>
              <a:cs typeface="Times New Roman"/>
              <a:sym typeface="Times New Roman"/>
            </a:endParaRPr>
          </a:p>
          <a:p>
            <a:pPr marL="0" lvl="0" indent="0" algn="l" rtl="0">
              <a:lnSpc>
                <a:spcPct val="90000"/>
              </a:lnSpc>
              <a:spcBef>
                <a:spcPts val="1400"/>
              </a:spcBef>
              <a:spcAft>
                <a:spcPts val="0"/>
              </a:spcAft>
              <a:buSzPts val="2000"/>
              <a:buNone/>
            </a:pPr>
            <a:r>
              <a:rPr lang="en-US" dirty="0">
                <a:latin typeface="Times New Roman"/>
                <a:ea typeface="Times New Roman"/>
                <a:cs typeface="Times New Roman"/>
                <a:sym typeface="Times New Roman"/>
              </a:rPr>
              <a:t>Collect usage data so that it can be used to predict the energy usage</a:t>
            </a:r>
            <a:endParaRPr dirty="0">
              <a:latin typeface="Times New Roman"/>
              <a:ea typeface="Times New Roman"/>
              <a:cs typeface="Times New Roman"/>
              <a:sym typeface="Times New Roman"/>
            </a:endParaRPr>
          </a:p>
          <a:p>
            <a:pPr marL="0" lvl="0" indent="0" algn="l" rtl="0">
              <a:lnSpc>
                <a:spcPct val="90000"/>
              </a:lnSpc>
              <a:spcBef>
                <a:spcPts val="1400"/>
              </a:spcBef>
              <a:spcAft>
                <a:spcPts val="0"/>
              </a:spcAft>
              <a:buSzPts val="2000"/>
              <a:buNone/>
            </a:pPr>
            <a:r>
              <a:rPr lang="en-US" dirty="0">
                <a:latin typeface="Times New Roman"/>
                <a:ea typeface="Times New Roman"/>
                <a:cs typeface="Times New Roman"/>
                <a:sym typeface="Times New Roman"/>
              </a:rPr>
              <a:t>Incorporate solar panel to this system so that users can generate electricity</a:t>
            </a:r>
            <a:endParaRPr dirty="0">
              <a:latin typeface="Times New Roman"/>
              <a:ea typeface="Times New Roman"/>
              <a:cs typeface="Times New Roman"/>
              <a:sym typeface="Times New Roman"/>
            </a:endParaRPr>
          </a:p>
          <a:p>
            <a:pPr marL="0" lvl="0" indent="0" algn="l" rtl="0">
              <a:lnSpc>
                <a:spcPct val="90000"/>
              </a:lnSpc>
              <a:spcBef>
                <a:spcPts val="1400"/>
              </a:spcBef>
              <a:spcAft>
                <a:spcPts val="0"/>
              </a:spcAft>
              <a:buSzPts val="2000"/>
              <a:buNone/>
            </a:pPr>
            <a:r>
              <a:rPr lang="en-US" dirty="0">
                <a:latin typeface="Times New Roman"/>
                <a:ea typeface="Times New Roman"/>
                <a:cs typeface="Times New Roman"/>
                <a:sym typeface="Times New Roman"/>
              </a:rPr>
              <a:t>Implement an MPPT to </a:t>
            </a:r>
            <a:r>
              <a:rPr lang="en-US" dirty="0" err="1">
                <a:latin typeface="Times New Roman"/>
                <a:ea typeface="Times New Roman"/>
                <a:cs typeface="Times New Roman"/>
                <a:sym typeface="Times New Roman"/>
              </a:rPr>
              <a:t>maximise</a:t>
            </a:r>
            <a:r>
              <a:rPr lang="en-US" dirty="0">
                <a:latin typeface="Times New Roman"/>
                <a:ea typeface="Times New Roman"/>
                <a:cs typeface="Times New Roman"/>
                <a:sym typeface="Times New Roman"/>
              </a:rPr>
              <a:t> the solar energy output</a:t>
            </a:r>
            <a:endParaRPr dirty="0">
              <a:latin typeface="Times New Roman"/>
              <a:ea typeface="Times New Roman"/>
              <a:cs typeface="Times New Roman"/>
              <a:sym typeface="Times New Roman"/>
            </a:endParaRPr>
          </a:p>
          <a:p>
            <a:pPr marL="0" lvl="0" indent="0" algn="l" rtl="0">
              <a:lnSpc>
                <a:spcPct val="90000"/>
              </a:lnSpc>
              <a:spcBef>
                <a:spcPts val="1400"/>
              </a:spcBef>
              <a:spcAft>
                <a:spcPts val="0"/>
              </a:spcAft>
              <a:buSzPts val="2000"/>
              <a:buNone/>
            </a:pPr>
            <a:endParaRPr dirty="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5"/>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437" name="Google Shape;437;p55"/>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438" name="Google Shape;438;p55"/>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439" name="Google Shape;439;p55"/>
          <p:cNvPicPr preferRelativeResize="0"/>
          <p:nvPr/>
        </p:nvPicPr>
        <p:blipFill>
          <a:blip r:embed="rId3">
            <a:alphaModFix/>
          </a:blip>
          <a:stretch>
            <a:fillRect/>
          </a:stretch>
        </p:blipFill>
        <p:spPr>
          <a:xfrm>
            <a:off x="2367349" y="501275"/>
            <a:ext cx="9598430" cy="6051478"/>
          </a:xfrm>
          <a:prstGeom prst="rect">
            <a:avLst/>
          </a:prstGeom>
          <a:noFill/>
          <a:ln>
            <a:noFill/>
          </a:ln>
        </p:spPr>
      </p:pic>
      <p:sp>
        <p:nvSpPr>
          <p:cNvPr id="440" name="Google Shape;440;p55"/>
          <p:cNvSpPr txBox="1">
            <a:spLocks noGrp="1"/>
          </p:cNvSpPr>
          <p:nvPr>
            <p:ph type="title"/>
          </p:nvPr>
        </p:nvSpPr>
        <p:spPr>
          <a:xfrm>
            <a:off x="2367350" y="729275"/>
            <a:ext cx="4962300" cy="861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Charge Controller</a:t>
            </a:r>
            <a:endParaRPr>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6"/>
          <p:cNvSpPr txBox="1">
            <a:spLocks noGrp="1"/>
          </p:cNvSpPr>
          <p:nvPr>
            <p:ph type="title"/>
          </p:nvPr>
        </p:nvSpPr>
        <p:spPr>
          <a:xfrm>
            <a:off x="428700" y="-831416"/>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MPPT</a:t>
            </a:r>
            <a:endParaRPr/>
          </a:p>
        </p:txBody>
      </p:sp>
      <p:sp>
        <p:nvSpPr>
          <p:cNvPr id="447" name="Google Shape;447;p56"/>
          <p:cNvSpPr txBox="1">
            <a:spLocks noGrp="1"/>
          </p:cNvSpPr>
          <p:nvPr>
            <p:ph type="body" idx="1"/>
          </p:nvPr>
        </p:nvSpPr>
        <p:spPr>
          <a:xfrm>
            <a:off x="5385175" y="1116495"/>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r>
              <a:rPr lang="en-US" sz="2400" dirty="0">
                <a:solidFill>
                  <a:srgbClr val="000000"/>
                </a:solidFill>
                <a:latin typeface="Proxima Nova"/>
                <a:ea typeface="Proxima Nova"/>
                <a:cs typeface="Proxima Nova"/>
                <a:sym typeface="Proxima Nova"/>
              </a:rPr>
              <a:t>MPPT charge controllers used for extracting maximum available power from PV module under certain </a:t>
            </a:r>
            <a:r>
              <a:rPr lang="en-US" sz="2400" dirty="0" err="1">
                <a:solidFill>
                  <a:srgbClr val="000000"/>
                </a:solidFill>
                <a:latin typeface="Proxima Nova"/>
                <a:ea typeface="Proxima Nova"/>
                <a:cs typeface="Proxima Nova"/>
                <a:sym typeface="Proxima Nova"/>
              </a:rPr>
              <a:t>conditions.The</a:t>
            </a:r>
            <a:r>
              <a:rPr lang="en-US" sz="2400" dirty="0">
                <a:solidFill>
                  <a:srgbClr val="000000"/>
                </a:solidFill>
                <a:latin typeface="Proxima Nova"/>
                <a:ea typeface="Proxima Nova"/>
                <a:cs typeface="Proxima Nova"/>
                <a:sym typeface="Proxima Nova"/>
              </a:rPr>
              <a:t> Maximum Power Point Tracker (MPPT) circuit is based around a synchronous buck converter</a:t>
            </a:r>
            <a:r>
              <a:rPr lang="en-US" sz="2400" dirty="0">
                <a:solidFill>
                  <a:srgbClr val="000000"/>
                </a:solidFill>
                <a:uFill>
                  <a:noFill/>
                </a:uFill>
                <a:latin typeface="Proxima Nova"/>
                <a:ea typeface="Proxima Nova"/>
                <a:cs typeface="Proxima Nova"/>
                <a:sym typeface="Proxima Nova"/>
                <a:hlinkClick r:id="rId3"/>
              </a:rPr>
              <a:t> </a:t>
            </a:r>
            <a:r>
              <a:rPr lang="en-US" sz="2400" dirty="0">
                <a:solidFill>
                  <a:srgbClr val="000000"/>
                </a:solidFill>
                <a:uFill>
                  <a:noFill/>
                </a:uFill>
                <a:latin typeface="Arial"/>
                <a:ea typeface="Arial"/>
                <a:cs typeface="Arial"/>
                <a:sym typeface="Arial"/>
                <a:hlinkClick r:id="rId3"/>
              </a:rPr>
              <a:t>circuit. It</a:t>
            </a:r>
            <a:r>
              <a:rPr lang="en-US" sz="2400" dirty="0">
                <a:solidFill>
                  <a:srgbClr val="000000"/>
                </a:solidFill>
                <a:latin typeface="Proxima Nova"/>
                <a:ea typeface="Proxima Nova"/>
                <a:cs typeface="Proxima Nova"/>
                <a:sym typeface="Proxima Nova"/>
              </a:rPr>
              <a:t> steps the higher solar panel voltage down to the charging voltage of the battery. The Arduino tries to maximize the watts input from the solar panel by controlling the duty cycle to keep the solar panel operating at its Maximum Power Point.</a:t>
            </a:r>
            <a:endParaRPr sz="2400" dirty="0">
              <a:solidFill>
                <a:srgbClr val="000000"/>
              </a:solidFill>
            </a:endParaRPr>
          </a:p>
        </p:txBody>
      </p:sp>
      <p:sp>
        <p:nvSpPr>
          <p:cNvPr id="448" name="Google Shape;448;p56"/>
          <p:cNvSpPr txBox="1">
            <a:spLocks noGrp="1"/>
          </p:cNvSpPr>
          <p:nvPr>
            <p:ph type="body" idx="2"/>
          </p:nvPr>
        </p:nvSpPr>
        <p:spPr>
          <a:xfrm>
            <a:off x="428700" y="1500305"/>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r>
              <a:rPr lang="en-US" sz="1600">
                <a:solidFill>
                  <a:srgbClr val="FFFFFF"/>
                </a:solidFill>
                <a:highlight>
                  <a:srgbClr val="171717"/>
                </a:highlight>
                <a:latin typeface="Proxima Nova"/>
                <a:ea typeface="Proxima Nova"/>
                <a:cs typeface="Proxima Nova"/>
                <a:sym typeface="Proxima Nova"/>
              </a:rPr>
              <a:t>Maximum Power Point Tracking</a:t>
            </a:r>
            <a:endParaRPr sz="1900"/>
          </a:p>
        </p:txBody>
      </p:sp>
      <p:pic>
        <p:nvPicPr>
          <p:cNvPr id="449" name="Google Shape;449;p56"/>
          <p:cNvPicPr preferRelativeResize="0"/>
          <p:nvPr/>
        </p:nvPicPr>
        <p:blipFill>
          <a:blip r:embed="rId4">
            <a:alphaModFix/>
          </a:blip>
          <a:stretch>
            <a:fillRect/>
          </a:stretch>
        </p:blipFill>
        <p:spPr>
          <a:xfrm>
            <a:off x="0" y="2252725"/>
            <a:ext cx="5284150" cy="3963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7"/>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Factors affecting power output of solar panel</a:t>
            </a:r>
            <a:endParaRPr/>
          </a:p>
        </p:txBody>
      </p:sp>
      <p:sp>
        <p:nvSpPr>
          <p:cNvPr id="456" name="Google Shape;456;p57"/>
          <p:cNvSpPr txBox="1">
            <a:spLocks noGrp="1"/>
          </p:cNvSpPr>
          <p:nvPr>
            <p:ph type="body" idx="1"/>
          </p:nvPr>
        </p:nvSpPr>
        <p:spPr>
          <a:xfrm>
            <a:off x="4814850" y="800095"/>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0"/>
              </a:spcAft>
              <a:buNone/>
            </a:pPr>
            <a:r>
              <a:rPr lang="en-US" sz="2400">
                <a:solidFill>
                  <a:srgbClr val="555555"/>
                </a:solidFill>
                <a:highlight>
                  <a:srgbClr val="FFFFFF"/>
                </a:highlight>
                <a:latin typeface="Nunito"/>
                <a:ea typeface="Nunito"/>
                <a:cs typeface="Nunito"/>
                <a:sym typeface="Nunito"/>
              </a:rPr>
              <a:t>1.The amount of sun light </a:t>
            </a:r>
            <a:endParaRPr sz="2400">
              <a:solidFill>
                <a:srgbClr val="555555"/>
              </a:solidFill>
              <a:highlight>
                <a:srgbClr val="FFFFFF"/>
              </a:highlight>
              <a:latin typeface="Nunito"/>
              <a:ea typeface="Nunito"/>
              <a:cs typeface="Nunito"/>
              <a:sym typeface="Nunito"/>
            </a:endParaRPr>
          </a:p>
          <a:p>
            <a:pPr marL="0" lvl="0" indent="0" algn="l" rtl="0">
              <a:spcBef>
                <a:spcPts val="1200"/>
              </a:spcBef>
              <a:spcAft>
                <a:spcPts val="0"/>
              </a:spcAft>
              <a:buNone/>
            </a:pPr>
            <a:r>
              <a:rPr lang="en-US" sz="2400">
                <a:solidFill>
                  <a:srgbClr val="555555"/>
                </a:solidFill>
                <a:highlight>
                  <a:srgbClr val="FFFFFF"/>
                </a:highlight>
                <a:latin typeface="Nunito"/>
                <a:ea typeface="Nunito"/>
                <a:cs typeface="Nunito"/>
                <a:sym typeface="Nunito"/>
              </a:rPr>
              <a:t>2.The connected load </a:t>
            </a:r>
            <a:endParaRPr sz="2400">
              <a:solidFill>
                <a:srgbClr val="555555"/>
              </a:solidFill>
              <a:highlight>
                <a:srgbClr val="FFFFFF"/>
              </a:highlight>
              <a:latin typeface="Nunito"/>
              <a:ea typeface="Nunito"/>
              <a:cs typeface="Nunito"/>
              <a:sym typeface="Nunito"/>
            </a:endParaRPr>
          </a:p>
          <a:p>
            <a:pPr marL="0" lvl="0" indent="0" algn="l" rtl="0">
              <a:spcBef>
                <a:spcPts val="1200"/>
              </a:spcBef>
              <a:spcAft>
                <a:spcPts val="200"/>
              </a:spcAft>
              <a:buNone/>
            </a:pPr>
            <a:r>
              <a:rPr lang="en-US" sz="2400">
                <a:solidFill>
                  <a:srgbClr val="555555"/>
                </a:solidFill>
                <a:highlight>
                  <a:srgbClr val="FFFFFF"/>
                </a:highlight>
                <a:latin typeface="Nunito"/>
                <a:ea typeface="Nunito"/>
                <a:cs typeface="Nunito"/>
                <a:sym typeface="Nunito"/>
              </a:rPr>
              <a:t>3.The temperature of the solar panel.</a:t>
            </a:r>
            <a:endParaRPr sz="2400"/>
          </a:p>
        </p:txBody>
      </p:sp>
      <p:sp>
        <p:nvSpPr>
          <p:cNvPr id="457" name="Google Shape;457;p57"/>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458" name="Google Shape;458;p57"/>
          <p:cNvPicPr preferRelativeResize="0"/>
          <p:nvPr/>
        </p:nvPicPr>
        <p:blipFill>
          <a:blip r:embed="rId3">
            <a:alphaModFix/>
          </a:blip>
          <a:stretch>
            <a:fillRect/>
          </a:stretch>
        </p:blipFill>
        <p:spPr>
          <a:xfrm>
            <a:off x="4720125" y="2429688"/>
            <a:ext cx="6858000" cy="4371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4F338-0FFC-48B5-B275-837D669C1B2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013CC58-1B5E-4340-95FD-74203DACD692}"/>
              </a:ext>
            </a:extLst>
          </p:cNvPr>
          <p:cNvSpPr>
            <a:spLocks noGrp="1"/>
          </p:cNvSpPr>
          <p:nvPr>
            <p:ph type="body" idx="1"/>
          </p:nvPr>
        </p:nvSpPr>
        <p:spPr/>
        <p:txBody>
          <a:bodyPr/>
          <a:lstStyle/>
          <a:p>
            <a:r>
              <a:rPr lang="en-US" sz="3600" dirty="0"/>
              <a:t>We use perturb and observe algorithm</a:t>
            </a:r>
          </a:p>
          <a:p>
            <a:endParaRPr lang="en-US" sz="3600" dirty="0"/>
          </a:p>
          <a:p>
            <a:r>
              <a:rPr lang="en-US" dirty="0"/>
              <a:t>In this method the controller adjusts the voltage by a small amount from the array and measures power; if the power increases, further adjustments in that direction are tried until power no longer increases</a:t>
            </a:r>
            <a:endParaRPr lang="en-IN" sz="3200" dirty="0"/>
          </a:p>
        </p:txBody>
      </p:sp>
      <p:sp>
        <p:nvSpPr>
          <p:cNvPr id="4" name="Text Placeholder 3">
            <a:extLst>
              <a:ext uri="{FF2B5EF4-FFF2-40B4-BE49-F238E27FC236}">
                <a16:creationId xmlns:a16="http://schemas.microsoft.com/office/drawing/2014/main" id="{C7C9F68F-1DC3-4272-B0E5-8914897CF36F}"/>
              </a:ext>
            </a:extLst>
          </p:cNvPr>
          <p:cNvSpPr>
            <a:spLocks noGrp="1"/>
          </p:cNvSpPr>
          <p:nvPr>
            <p:ph type="body" idx="2"/>
          </p:nvPr>
        </p:nvSpPr>
        <p:spPr/>
        <p:txBody>
          <a:bodyPr/>
          <a:lstStyle/>
          <a:p>
            <a:endParaRPr lang="en-IN"/>
          </a:p>
        </p:txBody>
      </p:sp>
    </p:spTree>
    <p:extLst>
      <p:ext uri="{BB962C8B-B14F-4D97-AF65-F5344CB8AC3E}">
        <p14:creationId xmlns:p14="http://schemas.microsoft.com/office/powerpoint/2010/main" val="102729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8"/>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465" name="Google Shape;465;p58"/>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466" name="Google Shape;466;p58"/>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467" name="Google Shape;467;p58" descr="Image result for synchronous buck topology"/>
          <p:cNvPicPr preferRelativeResize="0"/>
          <p:nvPr/>
        </p:nvPicPr>
        <p:blipFill>
          <a:blip r:embed="rId3">
            <a:alphaModFix/>
          </a:blip>
          <a:stretch>
            <a:fillRect/>
          </a:stretch>
        </p:blipFill>
        <p:spPr>
          <a:xfrm>
            <a:off x="4142075" y="377500"/>
            <a:ext cx="8009295" cy="5927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9"/>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Solar Panel</a:t>
            </a:r>
            <a:endParaRPr/>
          </a:p>
        </p:txBody>
      </p:sp>
      <p:sp>
        <p:nvSpPr>
          <p:cNvPr id="474" name="Google Shape;474;p59"/>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0"/>
              </a:spcAft>
              <a:buNone/>
            </a:pPr>
            <a:r>
              <a:rPr lang="en-US" sz="2700"/>
              <a:t>Pmax:25W</a:t>
            </a:r>
            <a:endParaRPr sz="2700"/>
          </a:p>
          <a:p>
            <a:pPr marL="0" lvl="0" indent="0" algn="l" rtl="0">
              <a:spcBef>
                <a:spcPts val="1200"/>
              </a:spcBef>
              <a:spcAft>
                <a:spcPts val="0"/>
              </a:spcAft>
              <a:buNone/>
            </a:pPr>
            <a:r>
              <a:rPr lang="en-US" sz="2700"/>
              <a:t>Vmax:17V</a:t>
            </a:r>
            <a:endParaRPr sz="2700"/>
          </a:p>
          <a:p>
            <a:pPr marL="0" lvl="0" indent="0" algn="l" rtl="0">
              <a:spcBef>
                <a:spcPts val="1200"/>
              </a:spcBef>
              <a:spcAft>
                <a:spcPts val="0"/>
              </a:spcAft>
              <a:buNone/>
            </a:pPr>
            <a:r>
              <a:rPr lang="en-US" sz="2700"/>
              <a:t>Imax:1.5A</a:t>
            </a:r>
            <a:endParaRPr sz="2700"/>
          </a:p>
          <a:p>
            <a:pPr marL="0" lvl="0" indent="0" algn="l" rtl="0">
              <a:spcBef>
                <a:spcPts val="1200"/>
              </a:spcBef>
              <a:spcAft>
                <a:spcPts val="0"/>
              </a:spcAft>
              <a:buNone/>
            </a:pPr>
            <a:r>
              <a:rPr lang="en-US" sz="2700"/>
              <a:t>Voc:21.5V</a:t>
            </a:r>
            <a:endParaRPr sz="2700"/>
          </a:p>
          <a:p>
            <a:pPr marL="0" lvl="0" indent="0" algn="l" rtl="0">
              <a:spcBef>
                <a:spcPts val="1200"/>
              </a:spcBef>
              <a:spcAft>
                <a:spcPts val="0"/>
              </a:spcAft>
              <a:buNone/>
            </a:pPr>
            <a:r>
              <a:rPr lang="en-US" sz="2700"/>
              <a:t>Isc:1.61A</a:t>
            </a:r>
            <a:endParaRPr sz="2700"/>
          </a:p>
          <a:p>
            <a:pPr marL="0" lvl="0" indent="0" algn="l" rtl="0">
              <a:spcBef>
                <a:spcPts val="1200"/>
              </a:spcBef>
              <a:spcAft>
                <a:spcPts val="200"/>
              </a:spcAft>
              <a:buNone/>
            </a:pPr>
            <a:endParaRPr sz="2700"/>
          </a:p>
        </p:txBody>
      </p:sp>
      <p:sp>
        <p:nvSpPr>
          <p:cNvPr id="475" name="Google Shape;475;p59"/>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0"/>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Current sensor</a:t>
            </a:r>
            <a:endParaRPr/>
          </a:p>
        </p:txBody>
      </p:sp>
      <p:sp>
        <p:nvSpPr>
          <p:cNvPr id="482" name="Google Shape;482;p60"/>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483" name="Google Shape;483;p60"/>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r>
              <a:rPr lang="en-US"/>
              <a:t>ACS712</a:t>
            </a:r>
            <a:endParaRPr/>
          </a:p>
        </p:txBody>
      </p:sp>
      <p:pic>
        <p:nvPicPr>
          <p:cNvPr id="484" name="Google Shape;484;p60" descr="Image result for acs712"/>
          <p:cNvPicPr preferRelativeResize="0"/>
          <p:nvPr/>
        </p:nvPicPr>
        <p:blipFill>
          <a:blip r:embed="rId3">
            <a:alphaModFix/>
          </a:blip>
          <a:stretch>
            <a:fillRect/>
          </a:stretch>
        </p:blipFill>
        <p:spPr>
          <a:xfrm>
            <a:off x="4649325" y="1964025"/>
            <a:ext cx="6984225" cy="3201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1"/>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buck converter module</a:t>
            </a:r>
            <a:endParaRPr/>
          </a:p>
        </p:txBody>
      </p:sp>
      <p:pic>
        <p:nvPicPr>
          <p:cNvPr id="491" name="Google Shape;491;p61"/>
          <p:cNvPicPr preferRelativeResize="0"/>
          <p:nvPr/>
        </p:nvPicPr>
        <p:blipFill rotWithShape="1">
          <a:blip r:embed="rId3">
            <a:alphaModFix/>
          </a:blip>
          <a:srcRect l="7787" t="26832" r="5968" b="13763"/>
          <a:stretch/>
        </p:blipFill>
        <p:spPr>
          <a:xfrm>
            <a:off x="5174975" y="1077475"/>
            <a:ext cx="5914249" cy="40739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2"/>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Result</a:t>
            </a:r>
            <a:endParaRPr/>
          </a:p>
        </p:txBody>
      </p:sp>
      <p:sp>
        <p:nvSpPr>
          <p:cNvPr id="498" name="Google Shape;498;p62"/>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499" name="Google Shape;499;p62"/>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3" name="Picture 2">
            <a:extLst>
              <a:ext uri="{FF2B5EF4-FFF2-40B4-BE49-F238E27FC236}">
                <a16:creationId xmlns:a16="http://schemas.microsoft.com/office/drawing/2014/main" id="{BDD11B80-2801-4297-8FBC-106ABBC1C2D3}"/>
              </a:ext>
            </a:extLst>
          </p:cNvPr>
          <p:cNvPicPr>
            <a:picLocks noChangeAspect="1"/>
          </p:cNvPicPr>
          <p:nvPr/>
        </p:nvPicPr>
        <p:blipFill>
          <a:blip r:embed="rId3"/>
          <a:stretch>
            <a:fillRect/>
          </a:stretch>
        </p:blipFill>
        <p:spPr>
          <a:xfrm>
            <a:off x="2647950" y="669130"/>
            <a:ext cx="8953500" cy="503634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82D2-EC15-46E2-ACD6-5F34978922A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12F58C9-2A32-4FA0-8099-E2A4EF015315}"/>
              </a:ext>
            </a:extLst>
          </p:cNvPr>
          <p:cNvSpPr>
            <a:spLocks noGrp="1"/>
          </p:cNvSpPr>
          <p:nvPr>
            <p:ph type="body" idx="1"/>
          </p:nvPr>
        </p:nvSpPr>
        <p:spPr/>
        <p:txBody>
          <a:bodyPr/>
          <a:lstStyle/>
          <a:p>
            <a:endParaRPr lang="en-IN"/>
          </a:p>
        </p:txBody>
      </p:sp>
      <p:sp>
        <p:nvSpPr>
          <p:cNvPr id="4" name="Text Placeholder 3">
            <a:extLst>
              <a:ext uri="{FF2B5EF4-FFF2-40B4-BE49-F238E27FC236}">
                <a16:creationId xmlns:a16="http://schemas.microsoft.com/office/drawing/2014/main" id="{4B32D94C-5EE6-45FA-B0D4-C8C130DD51A2}"/>
              </a:ext>
            </a:extLst>
          </p:cNvPr>
          <p:cNvSpPr>
            <a:spLocks noGrp="1"/>
          </p:cNvSpPr>
          <p:nvPr>
            <p:ph type="body" idx="2"/>
          </p:nvPr>
        </p:nvSpPr>
        <p:spPr/>
        <p:txBody>
          <a:bodyPr/>
          <a:lstStyle/>
          <a:p>
            <a:endParaRPr lang="en-IN"/>
          </a:p>
        </p:txBody>
      </p:sp>
      <p:pic>
        <p:nvPicPr>
          <p:cNvPr id="6" name="Picture 5">
            <a:extLst>
              <a:ext uri="{FF2B5EF4-FFF2-40B4-BE49-F238E27FC236}">
                <a16:creationId xmlns:a16="http://schemas.microsoft.com/office/drawing/2014/main" id="{55959731-4982-40B1-AEFA-1056B6034414}"/>
              </a:ext>
            </a:extLst>
          </p:cNvPr>
          <p:cNvPicPr>
            <a:picLocks noChangeAspect="1"/>
          </p:cNvPicPr>
          <p:nvPr/>
        </p:nvPicPr>
        <p:blipFill>
          <a:blip r:embed="rId2"/>
          <a:stretch>
            <a:fillRect/>
          </a:stretch>
        </p:blipFill>
        <p:spPr>
          <a:xfrm rot="5400000">
            <a:off x="4024841" y="1707832"/>
            <a:ext cx="5875868" cy="3305176"/>
          </a:xfrm>
          <a:prstGeom prst="rect">
            <a:avLst/>
          </a:prstGeom>
        </p:spPr>
      </p:pic>
    </p:spTree>
    <p:extLst>
      <p:ext uri="{BB962C8B-B14F-4D97-AF65-F5344CB8AC3E}">
        <p14:creationId xmlns:p14="http://schemas.microsoft.com/office/powerpoint/2010/main" val="2513403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txBox="1">
            <a:spLocks noGrp="1"/>
          </p:cNvSpPr>
          <p:nvPr>
            <p:ph type="title"/>
          </p:nvPr>
        </p:nvSpPr>
        <p:spPr>
          <a:xfrm>
            <a:off x="457200" y="594359"/>
            <a:ext cx="3200400" cy="535701"/>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FFFFFF"/>
              </a:buClr>
              <a:buSzPts val="3600"/>
              <a:buFont typeface="Calibri"/>
              <a:buNone/>
            </a:pPr>
            <a:r>
              <a:rPr lang="en-US"/>
              <a:t>OBJECTIVES</a:t>
            </a:r>
            <a:endParaRPr/>
          </a:p>
        </p:txBody>
      </p:sp>
      <p:sp>
        <p:nvSpPr>
          <p:cNvPr id="216" name="Google Shape;216;p29"/>
          <p:cNvSpPr txBox="1">
            <a:spLocks noGrp="1"/>
          </p:cNvSpPr>
          <p:nvPr>
            <p:ph type="body" idx="1"/>
          </p:nvPr>
        </p:nvSpPr>
        <p:spPr>
          <a:xfrm>
            <a:off x="4437375" y="272126"/>
            <a:ext cx="6789900" cy="6280500"/>
          </a:xfrm>
          <a:prstGeom prst="rect">
            <a:avLst/>
          </a:prstGeom>
          <a:noFill/>
          <a:ln>
            <a:noFill/>
          </a:ln>
        </p:spPr>
        <p:txBody>
          <a:bodyPr spcFirstLastPara="1" wrap="square" lIns="0" tIns="45700" rIns="0" bIns="45700" anchor="t" anchorCtr="0">
            <a:noAutofit/>
          </a:bodyPr>
          <a:lstStyle/>
          <a:p>
            <a:pPr marL="91440" lvl="0" indent="-152400" algn="l" rtl="0">
              <a:lnSpc>
                <a:spcPct val="70000"/>
              </a:lnSpc>
              <a:spcBef>
                <a:spcPts val="0"/>
              </a:spcBef>
              <a:spcAft>
                <a:spcPts val="0"/>
              </a:spcAft>
              <a:buSzPts val="2400"/>
              <a:buChar char=" "/>
            </a:pPr>
            <a:r>
              <a:rPr lang="en-US" sz="2400" b="1"/>
              <a:t>Broad Objectives </a:t>
            </a:r>
            <a:endParaRPr sz="2400"/>
          </a:p>
          <a:p>
            <a:pPr marL="91440" lvl="0" indent="-164465" algn="l" rtl="0">
              <a:lnSpc>
                <a:spcPct val="70000"/>
              </a:lnSpc>
              <a:spcBef>
                <a:spcPts val="1400"/>
              </a:spcBef>
              <a:spcAft>
                <a:spcPts val="0"/>
              </a:spcAft>
              <a:buSzPts val="2400"/>
              <a:buChar char=" "/>
            </a:pPr>
            <a:r>
              <a:rPr lang="en-US" sz="2400"/>
              <a:t> </a:t>
            </a:r>
            <a:endParaRPr sz="2400">
              <a:latin typeface="Arial"/>
              <a:ea typeface="Arial"/>
              <a:cs typeface="Arial"/>
              <a:sym typeface="Arial"/>
            </a:endParaRPr>
          </a:p>
          <a:p>
            <a:pPr marL="0" lvl="0" indent="0" algn="l" rtl="0">
              <a:lnSpc>
                <a:spcPct val="115000"/>
              </a:lnSpc>
              <a:spcBef>
                <a:spcPts val="0"/>
              </a:spcBef>
              <a:spcAft>
                <a:spcPts val="0"/>
              </a:spcAft>
              <a:buClr>
                <a:srgbClr val="000000"/>
              </a:buClr>
              <a:buSzPts val="1100"/>
              <a:buFont typeface="Arial"/>
              <a:buNone/>
            </a:pPr>
            <a:r>
              <a:rPr lang="en-US" sz="2400">
                <a:solidFill>
                  <a:srgbClr val="1A1A1A"/>
                </a:solidFill>
                <a:latin typeface="Arial"/>
                <a:ea typeface="Arial"/>
                <a:cs typeface="Arial"/>
                <a:sym typeface="Arial"/>
              </a:rPr>
              <a:t>Design and implement an IOT  based smart home system with a PV inverter which communicates using PLC and implement MPPT circuit to maximise solar output</a:t>
            </a:r>
            <a:endParaRPr sz="2400">
              <a:solidFill>
                <a:srgbClr val="1A1A1A"/>
              </a:solidFill>
              <a:latin typeface="Arial"/>
              <a:ea typeface="Arial"/>
              <a:cs typeface="Arial"/>
              <a:sym typeface="Arial"/>
            </a:endParaRPr>
          </a:p>
          <a:p>
            <a:pPr marL="91440" lvl="0" indent="-12064" algn="l" rtl="0">
              <a:lnSpc>
                <a:spcPct val="70000"/>
              </a:lnSpc>
              <a:spcBef>
                <a:spcPts val="1400"/>
              </a:spcBef>
              <a:spcAft>
                <a:spcPts val="0"/>
              </a:spcAft>
              <a:buSzPts val="1250"/>
              <a:buNone/>
            </a:pPr>
            <a:endParaRPr sz="2400">
              <a:latin typeface="Arial"/>
              <a:ea typeface="Arial"/>
              <a:cs typeface="Arial"/>
              <a:sym typeface="Arial"/>
            </a:endParaRPr>
          </a:p>
          <a:p>
            <a:pPr marL="91440" lvl="0" indent="-152400" algn="l" rtl="0">
              <a:lnSpc>
                <a:spcPct val="70000"/>
              </a:lnSpc>
              <a:spcBef>
                <a:spcPts val="1400"/>
              </a:spcBef>
              <a:spcAft>
                <a:spcPts val="0"/>
              </a:spcAft>
              <a:buSzPts val="2400"/>
              <a:buChar char=" "/>
            </a:pPr>
            <a:r>
              <a:rPr lang="en-US" sz="2400" b="1"/>
              <a:t>Precise Objectives </a:t>
            </a:r>
            <a:endParaRPr sz="2400"/>
          </a:p>
          <a:p>
            <a:pPr marL="91440" lvl="0" indent="-172402" algn="l" rtl="0">
              <a:lnSpc>
                <a:spcPct val="100000"/>
              </a:lnSpc>
              <a:spcBef>
                <a:spcPts val="1400"/>
              </a:spcBef>
              <a:spcAft>
                <a:spcPts val="0"/>
              </a:spcAft>
              <a:buSzPts val="2400"/>
              <a:buChar char=" "/>
            </a:pPr>
            <a:r>
              <a:rPr lang="en-US" sz="2400">
                <a:solidFill>
                  <a:srgbClr val="1A1A1A"/>
                </a:solidFill>
                <a:latin typeface="Times New Roman"/>
                <a:ea typeface="Times New Roman"/>
                <a:cs typeface="Times New Roman"/>
                <a:sym typeface="Times New Roman"/>
              </a:rPr>
              <a:t>Develop an ecosystem for implementing power line communication on IOT systems .Also we aim to encourage the use of solar cells by integrating a solar inverter which uses an MPPT along with the PLC control system and making it open source.</a:t>
            </a:r>
            <a:endParaRPr sz="2400">
              <a:solidFill>
                <a:srgbClr val="1A1A1A"/>
              </a:solidFill>
              <a:latin typeface="Times New Roman"/>
              <a:ea typeface="Times New Roman"/>
              <a:cs typeface="Times New Roman"/>
              <a:sym typeface="Times New Roman"/>
            </a:endParaRPr>
          </a:p>
          <a:p>
            <a:pPr marL="91440" lvl="0" indent="-152400" algn="l" rtl="0">
              <a:lnSpc>
                <a:spcPct val="115000"/>
              </a:lnSpc>
              <a:spcBef>
                <a:spcPts val="0"/>
              </a:spcBef>
              <a:spcAft>
                <a:spcPts val="0"/>
              </a:spcAft>
              <a:buSzPts val="2400"/>
              <a:buChar char=" "/>
            </a:pPr>
            <a:endParaRPr sz="2400">
              <a:solidFill>
                <a:srgbClr val="1A1A1A"/>
              </a:solidFill>
              <a:latin typeface="Times New Roman"/>
              <a:ea typeface="Times New Roman"/>
              <a:cs typeface="Times New Roman"/>
              <a:sym typeface="Times New Roman"/>
            </a:endParaRPr>
          </a:p>
          <a:p>
            <a:pPr marL="91440" lvl="0" indent="-172402" algn="l" rtl="0">
              <a:lnSpc>
                <a:spcPct val="100000"/>
              </a:lnSpc>
              <a:spcBef>
                <a:spcPts val="1400"/>
              </a:spcBef>
              <a:spcAft>
                <a:spcPts val="0"/>
              </a:spcAft>
              <a:buSzPts val="2400"/>
              <a:buFont typeface="Arial"/>
              <a:buChar char=" "/>
            </a:pPr>
            <a:endParaRPr sz="240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3"/>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Advantages</a:t>
            </a:r>
            <a:endParaRPr/>
          </a:p>
        </p:txBody>
      </p:sp>
      <p:sp>
        <p:nvSpPr>
          <p:cNvPr id="506" name="Google Shape;506;p63"/>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0"/>
              </a:spcAft>
              <a:buNone/>
            </a:pPr>
            <a:r>
              <a:rPr lang="en-US"/>
              <a:t>All components are easily available in local market</a:t>
            </a:r>
            <a:endParaRPr/>
          </a:p>
          <a:p>
            <a:pPr marL="0" lvl="0" indent="0" algn="l" rtl="0">
              <a:spcBef>
                <a:spcPts val="1200"/>
              </a:spcBef>
              <a:spcAft>
                <a:spcPts val="0"/>
              </a:spcAft>
              <a:buNone/>
            </a:pPr>
            <a:r>
              <a:rPr lang="en-US"/>
              <a:t>Cost of the components are low</a:t>
            </a:r>
            <a:endParaRPr/>
          </a:p>
          <a:p>
            <a:pPr marL="0" lvl="0" indent="0" algn="l" rtl="0">
              <a:spcBef>
                <a:spcPts val="1200"/>
              </a:spcBef>
              <a:spcAft>
                <a:spcPts val="0"/>
              </a:spcAft>
              <a:buNone/>
            </a:pPr>
            <a:r>
              <a:rPr lang="en-US"/>
              <a:t>The code and hardware is available under open source github repos(made by us)</a:t>
            </a:r>
            <a:endParaRPr/>
          </a:p>
          <a:p>
            <a:pPr marL="0" lvl="0" indent="0" algn="l" rtl="0">
              <a:spcBef>
                <a:spcPts val="1200"/>
              </a:spcBef>
              <a:spcAft>
                <a:spcPts val="0"/>
              </a:spcAft>
              <a:buNone/>
            </a:pPr>
            <a:r>
              <a:rPr lang="en-US"/>
              <a:t>Well documented code</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200"/>
              </a:spcAft>
              <a:buNone/>
            </a:pPr>
            <a:endParaRPr/>
          </a:p>
        </p:txBody>
      </p:sp>
      <p:sp>
        <p:nvSpPr>
          <p:cNvPr id="507" name="Google Shape;507;p63"/>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4"/>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Problems faced</a:t>
            </a:r>
            <a:endParaRPr/>
          </a:p>
        </p:txBody>
      </p:sp>
      <p:sp>
        <p:nvSpPr>
          <p:cNvPr id="514" name="Google Shape;514;p64"/>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0"/>
              </a:spcAft>
              <a:buNone/>
            </a:pPr>
            <a:r>
              <a:rPr lang="en-US" dirty="0"/>
              <a:t>The </a:t>
            </a:r>
            <a:r>
              <a:rPr lang="en-US" dirty="0" err="1"/>
              <a:t>arduino</a:t>
            </a:r>
            <a:r>
              <a:rPr lang="en-US" dirty="0"/>
              <a:t> resets randomly when switching on the inverter. This was due to SPWM interference and another PCB was designed.</a:t>
            </a:r>
            <a:endParaRPr dirty="0"/>
          </a:p>
          <a:p>
            <a:pPr marL="0" lvl="0" indent="0" algn="l" rtl="0">
              <a:spcBef>
                <a:spcPts val="1200"/>
              </a:spcBef>
              <a:spcAft>
                <a:spcPts val="0"/>
              </a:spcAft>
              <a:buNone/>
            </a:pPr>
            <a:r>
              <a:rPr lang="en-US" dirty="0"/>
              <a:t>Getting the component of rated current(inductors)</a:t>
            </a:r>
            <a:endParaRPr dirty="0"/>
          </a:p>
          <a:p>
            <a:pPr marL="0" lvl="0" indent="0" algn="l" rtl="0">
              <a:spcBef>
                <a:spcPts val="1200"/>
              </a:spcBef>
              <a:spcAft>
                <a:spcPts val="0"/>
              </a:spcAft>
              <a:buNone/>
            </a:pPr>
            <a:r>
              <a:rPr lang="en-US" dirty="0"/>
              <a:t>Getting the PLC communication IC(From mouser, required clearance certificate, which we </a:t>
            </a:r>
            <a:r>
              <a:rPr lang="en-US" dirty="0" err="1"/>
              <a:t>didnt</a:t>
            </a:r>
            <a:r>
              <a:rPr lang="en-US" dirty="0"/>
              <a:t> knew)</a:t>
            </a:r>
          </a:p>
          <a:p>
            <a:pPr marL="0" lvl="0" indent="0" algn="l" rtl="0">
              <a:spcBef>
                <a:spcPts val="1200"/>
              </a:spcBef>
              <a:spcAft>
                <a:spcPts val="0"/>
              </a:spcAft>
              <a:buNone/>
            </a:pPr>
            <a:r>
              <a:rPr lang="en-US" dirty="0"/>
              <a:t>Finding people working on the field of PLC</a:t>
            </a:r>
            <a:endParaRPr dirty="0"/>
          </a:p>
          <a:p>
            <a:pPr marL="0" lvl="0" indent="0" algn="l" rtl="0">
              <a:spcBef>
                <a:spcPts val="1200"/>
              </a:spcBef>
              <a:spcAft>
                <a:spcPts val="200"/>
              </a:spcAft>
              <a:buNone/>
            </a:pPr>
            <a:endParaRPr dirty="0"/>
          </a:p>
        </p:txBody>
      </p:sp>
      <p:sp>
        <p:nvSpPr>
          <p:cNvPr id="515" name="Google Shape;515;p64"/>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5"/>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Disadvantages</a:t>
            </a:r>
            <a:endParaRPr/>
          </a:p>
        </p:txBody>
      </p:sp>
      <p:sp>
        <p:nvSpPr>
          <p:cNvPr id="522" name="Google Shape;522;p65"/>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0"/>
              </a:spcAft>
              <a:buNone/>
            </a:pPr>
            <a:r>
              <a:rPr lang="en-US"/>
              <a:t>No shortcircuit and overvoltage protection for the inverter( can be easily added to the existing project)</a:t>
            </a:r>
            <a:endParaRPr/>
          </a:p>
          <a:p>
            <a:pPr marL="0" lvl="0" indent="0" algn="l" rtl="0">
              <a:spcBef>
                <a:spcPts val="1200"/>
              </a:spcBef>
              <a:spcAft>
                <a:spcPts val="0"/>
              </a:spcAft>
              <a:buNone/>
            </a:pPr>
            <a:r>
              <a:rPr lang="en-US"/>
              <a:t>Practically, PLC communication is possible only in low speeds (100bps) till 200 metres. Wire may have more length in proposed use case</a:t>
            </a:r>
            <a:endParaRPr/>
          </a:p>
          <a:p>
            <a:pPr marL="0" lvl="0" indent="0" algn="l" rtl="0">
              <a:spcBef>
                <a:spcPts val="1200"/>
              </a:spcBef>
              <a:spcAft>
                <a:spcPts val="0"/>
              </a:spcAft>
              <a:buNone/>
            </a:pPr>
            <a:r>
              <a:rPr lang="en-US"/>
              <a:t>PLC is sensitive to noise in the AC system</a:t>
            </a:r>
            <a:endParaRPr/>
          </a:p>
          <a:p>
            <a:pPr marL="0" lvl="0" indent="0" algn="l" rtl="0">
              <a:spcBef>
                <a:spcPts val="1200"/>
              </a:spcBef>
              <a:spcAft>
                <a:spcPts val="0"/>
              </a:spcAft>
              <a:buNone/>
            </a:pPr>
            <a:r>
              <a:rPr lang="en-US"/>
              <a:t>MPPT not sensitive to fast varying conditions and temperature is assumed to be constant</a:t>
            </a:r>
            <a:endParaRPr/>
          </a:p>
          <a:p>
            <a:pPr marL="0" lvl="0" indent="0" algn="l" rtl="0">
              <a:spcBef>
                <a:spcPts val="1200"/>
              </a:spcBef>
              <a:spcAft>
                <a:spcPts val="200"/>
              </a:spcAft>
              <a:buNone/>
            </a:pPr>
            <a:endParaRPr/>
          </a:p>
        </p:txBody>
      </p:sp>
      <p:sp>
        <p:nvSpPr>
          <p:cNvPr id="523" name="Google Shape;523;p65"/>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6"/>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Future Scope</a:t>
            </a:r>
            <a:endParaRPr/>
          </a:p>
        </p:txBody>
      </p:sp>
      <p:sp>
        <p:nvSpPr>
          <p:cNvPr id="530" name="Google Shape;530;p66"/>
          <p:cNvSpPr txBox="1">
            <a:spLocks noGrp="1"/>
          </p:cNvSpPr>
          <p:nvPr>
            <p:ph type="body" idx="1"/>
          </p:nvPr>
        </p:nvSpPr>
        <p:spPr>
          <a:xfrm>
            <a:off x="48635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0"/>
              </a:spcAft>
              <a:buNone/>
            </a:pPr>
            <a:r>
              <a:rPr lang="en-US"/>
              <a:t>The whole project is opensource implying that further development can be coordinated via git system which allows version control and issue tracking. </a:t>
            </a:r>
            <a:endParaRPr/>
          </a:p>
          <a:p>
            <a:pPr marL="0" lvl="0" indent="0" algn="l" rtl="0">
              <a:spcBef>
                <a:spcPts val="1200"/>
              </a:spcBef>
              <a:spcAft>
                <a:spcPts val="0"/>
              </a:spcAft>
              <a:buNone/>
            </a:pPr>
            <a:r>
              <a:rPr lang="en-US"/>
              <a:t>A blockchain based energy trading can be implemented so that a secure and transparent energy marketplace can be created.</a:t>
            </a:r>
            <a:endParaRPr/>
          </a:p>
          <a:p>
            <a:pPr marL="0" lvl="0" indent="0" algn="l" rtl="0">
              <a:spcBef>
                <a:spcPts val="1200"/>
              </a:spcBef>
              <a:spcAft>
                <a:spcPts val="200"/>
              </a:spcAft>
              <a:buNone/>
            </a:pPr>
            <a:r>
              <a:rPr lang="en-US"/>
              <a:t> </a:t>
            </a:r>
            <a:endParaRPr/>
          </a:p>
        </p:txBody>
      </p:sp>
      <p:sp>
        <p:nvSpPr>
          <p:cNvPr id="531" name="Google Shape;531;p66"/>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7"/>
          <p:cNvSpPr txBox="1">
            <a:spLocks noGrp="1"/>
          </p:cNvSpPr>
          <p:nvPr>
            <p:ph type="title"/>
          </p:nvPr>
        </p:nvSpPr>
        <p:spPr>
          <a:xfrm>
            <a:off x="457200" y="594359"/>
            <a:ext cx="3200400" cy="949769"/>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FFFFFF"/>
              </a:buClr>
              <a:buSzPts val="3600"/>
              <a:buFont typeface="Calibri"/>
              <a:buNone/>
            </a:pPr>
            <a:r>
              <a:rPr lang="en-US"/>
              <a:t>REFERENCES</a:t>
            </a:r>
            <a:endParaRPr/>
          </a:p>
        </p:txBody>
      </p:sp>
      <p:sp>
        <p:nvSpPr>
          <p:cNvPr id="537" name="Google Shape;537;p67"/>
          <p:cNvSpPr txBox="1">
            <a:spLocks noGrp="1"/>
          </p:cNvSpPr>
          <p:nvPr>
            <p:ph type="body" idx="1"/>
          </p:nvPr>
        </p:nvSpPr>
        <p:spPr>
          <a:xfrm>
            <a:off x="4912743" y="475318"/>
            <a:ext cx="5896200" cy="4608300"/>
          </a:xfrm>
          <a:prstGeom prst="rect">
            <a:avLst/>
          </a:prstGeom>
          <a:noFill/>
          <a:ln>
            <a:noFill/>
          </a:ln>
        </p:spPr>
        <p:txBody>
          <a:bodyPr spcFirstLastPara="1" wrap="square" lIns="0" tIns="45700" rIns="0" bIns="45700" anchor="t" anchorCtr="0">
            <a:noAutofit/>
          </a:bodyPr>
          <a:lstStyle/>
          <a:p>
            <a:pPr marL="91440" lvl="0" indent="-127000" algn="l" rtl="0">
              <a:lnSpc>
                <a:spcPct val="100000"/>
              </a:lnSpc>
              <a:spcBef>
                <a:spcPts val="0"/>
              </a:spcBef>
              <a:spcAft>
                <a:spcPts val="0"/>
              </a:spcAft>
              <a:buSzPts val="2000"/>
              <a:buFont typeface="Noto Sans Symbols"/>
              <a:buChar char="❖"/>
            </a:pPr>
            <a:r>
              <a:rPr lang="en-US">
                <a:latin typeface="Arial"/>
                <a:ea typeface="Arial"/>
                <a:cs typeface="Arial"/>
                <a:sym typeface="Arial"/>
              </a:rPr>
              <a:t>https://ieeexplore.ieee.org/document/1343222</a:t>
            </a:r>
            <a:endParaRPr>
              <a:latin typeface="Arial"/>
              <a:ea typeface="Arial"/>
              <a:cs typeface="Arial"/>
              <a:sym typeface="Arial"/>
            </a:endParaRPr>
          </a:p>
          <a:p>
            <a:pPr marL="91440" lvl="0" indent="-127000" algn="l" rtl="0">
              <a:lnSpc>
                <a:spcPct val="90000"/>
              </a:lnSpc>
              <a:spcBef>
                <a:spcPts val="1400"/>
              </a:spcBef>
              <a:spcAft>
                <a:spcPts val="0"/>
              </a:spcAft>
              <a:buSzPts val="2000"/>
              <a:buFont typeface="Noto Sans Symbols"/>
              <a:buChar char="❖"/>
            </a:pPr>
            <a:r>
              <a:rPr lang="en-US">
                <a:latin typeface="Arial"/>
                <a:ea typeface="Arial"/>
                <a:cs typeface="Arial"/>
                <a:sym typeface="Arial"/>
              </a:rPr>
              <a:t>https://en.wikipedia.org/wiki/Blockchain</a:t>
            </a:r>
            <a:endParaRPr/>
          </a:p>
          <a:p>
            <a:pPr marL="91440" lvl="0" indent="-127000" algn="l" rtl="0">
              <a:lnSpc>
                <a:spcPct val="90000"/>
              </a:lnSpc>
              <a:spcBef>
                <a:spcPts val="1400"/>
              </a:spcBef>
              <a:spcAft>
                <a:spcPts val="0"/>
              </a:spcAft>
              <a:buSzPts val="2000"/>
              <a:buFont typeface="Noto Sans Symbols"/>
              <a:buChar char="❖"/>
            </a:pPr>
            <a:r>
              <a:rPr lang="en-US">
                <a:latin typeface="Arial"/>
                <a:ea typeface="Arial"/>
                <a:cs typeface="Arial"/>
                <a:sym typeface="Arial"/>
              </a:rPr>
              <a:t>https://www.mckinsey.com/~/media/mckinsey/dotcom/client_service/risk/working%20papers/47_energy_trading.ashx</a:t>
            </a:r>
            <a:endParaRPr/>
          </a:p>
          <a:p>
            <a:pPr marL="91440" lvl="0" indent="-127000" algn="l" rtl="0">
              <a:lnSpc>
                <a:spcPct val="90000"/>
              </a:lnSpc>
              <a:spcBef>
                <a:spcPts val="1400"/>
              </a:spcBef>
              <a:spcAft>
                <a:spcPts val="0"/>
              </a:spcAft>
              <a:buSzPts val="2000"/>
              <a:buFont typeface="Noto Sans Symbols"/>
              <a:buChar char="❖"/>
            </a:pPr>
            <a:r>
              <a:rPr lang="en-US">
                <a:latin typeface="Arial"/>
                <a:ea typeface="Arial"/>
                <a:cs typeface="Arial"/>
                <a:sym typeface="Arial"/>
              </a:rPr>
              <a:t>https://wiki.opensourceecology.org/wiki/Inverter</a:t>
            </a:r>
            <a:endParaRPr/>
          </a:p>
          <a:p>
            <a:pPr marL="91440" lvl="0" indent="0" algn="l" rtl="0">
              <a:lnSpc>
                <a:spcPct val="90000"/>
              </a:lnSpc>
              <a:spcBef>
                <a:spcPts val="1400"/>
              </a:spcBef>
              <a:spcAft>
                <a:spcPts val="0"/>
              </a:spcAft>
              <a:buSzPts val="2000"/>
              <a:buFont typeface="Noto Sans Symbols"/>
              <a:buNone/>
            </a:pPr>
            <a:r>
              <a:rPr lang="en-US" u="sng">
                <a:solidFill>
                  <a:schemeClr val="hlink"/>
                </a:solidFill>
                <a:latin typeface="Arial"/>
                <a:ea typeface="Arial"/>
                <a:cs typeface="Arial"/>
                <a:sym typeface="Arial"/>
                <a:hlinkClick r:id="rId3"/>
              </a:rPr>
              <a:t>http://docs.thinger.io/</a:t>
            </a:r>
            <a:endParaRPr>
              <a:latin typeface="Arial"/>
              <a:ea typeface="Arial"/>
              <a:cs typeface="Arial"/>
              <a:sym typeface="Arial"/>
            </a:endParaRPr>
          </a:p>
          <a:p>
            <a:pPr marL="91440" lvl="0" indent="0" algn="l" rtl="0">
              <a:lnSpc>
                <a:spcPct val="90000"/>
              </a:lnSpc>
              <a:spcBef>
                <a:spcPts val="1400"/>
              </a:spcBef>
              <a:spcAft>
                <a:spcPts val="0"/>
              </a:spcAft>
              <a:buSzPts val="2000"/>
              <a:buFont typeface="Noto Sans Symbols"/>
              <a:buNone/>
            </a:pPr>
            <a:r>
              <a:rPr lang="en-US">
                <a:latin typeface="Arial"/>
                <a:ea typeface="Arial"/>
                <a:cs typeface="Arial"/>
                <a:sym typeface="Arial"/>
              </a:rPr>
              <a:t>https://soldernerd.com/2016/01/21/arduino-mppt-solar-charger-shield/</a:t>
            </a:r>
            <a:endParaRPr>
              <a:latin typeface="Arial"/>
              <a:ea typeface="Arial"/>
              <a:cs typeface="Arial"/>
              <a:sym typeface="Arial"/>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p:txBody>
      </p:sp>
      <p:sp>
        <p:nvSpPr>
          <p:cNvPr id="538" name="Google Shape;538;p67"/>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SMART SMD COMPONENTS COUNTING, CUTTING AND PACKING DEVICE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542"/>
        <p:cNvGrpSpPr/>
        <p:nvPr/>
      </p:nvGrpSpPr>
      <p:grpSpPr>
        <a:xfrm>
          <a:off x="0" y="0"/>
          <a:ext cx="0" cy="0"/>
          <a:chOff x="0" y="0"/>
          <a:chExt cx="0" cy="0"/>
        </a:xfrm>
      </p:grpSpPr>
      <p:pic>
        <p:nvPicPr>
          <p:cNvPr id="543" name="Google Shape;543;p68"/>
          <p:cNvPicPr preferRelativeResize="0"/>
          <p:nvPr/>
        </p:nvPicPr>
        <p:blipFill>
          <a:blip r:embed="rId4">
            <a:alphaModFix/>
          </a:blip>
          <a:stretch>
            <a:fillRect/>
          </a:stretch>
        </p:blipFill>
        <p:spPr>
          <a:xfrm>
            <a:off x="1524000" y="390525"/>
            <a:ext cx="9144000" cy="6076950"/>
          </a:xfrm>
          <a:prstGeom prst="rect">
            <a:avLst/>
          </a:prstGeom>
          <a:noFill/>
          <a:ln>
            <a:noFill/>
          </a:ln>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0"/>
          <p:cNvSpPr txBox="1">
            <a:spLocks noGrp="1"/>
          </p:cNvSpPr>
          <p:nvPr>
            <p:ph type="title"/>
          </p:nvPr>
        </p:nvSpPr>
        <p:spPr>
          <a:xfrm>
            <a:off x="457200" y="1047677"/>
            <a:ext cx="3614468" cy="90663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FFFFFF"/>
              </a:buClr>
              <a:buSzPts val="3600"/>
              <a:buFont typeface="Calibri"/>
              <a:buNone/>
            </a:pPr>
            <a:r>
              <a:rPr lang="en-US" sz="3600" dirty="0"/>
              <a:t>APPLICATIONS/ SOCIO ECONOMIC </a:t>
            </a:r>
            <a:br>
              <a:rPr lang="en-US" sz="3600" dirty="0"/>
            </a:br>
            <a:r>
              <a:rPr lang="en-US" sz="3600" dirty="0"/>
              <a:t>RELEVANCE</a:t>
            </a:r>
            <a:endParaRPr sz="3600" dirty="0"/>
          </a:p>
        </p:txBody>
      </p:sp>
      <p:sp>
        <p:nvSpPr>
          <p:cNvPr id="222" name="Google Shape;222;p30"/>
          <p:cNvSpPr txBox="1">
            <a:spLocks noGrp="1"/>
          </p:cNvSpPr>
          <p:nvPr>
            <p:ph type="body" idx="1"/>
          </p:nvPr>
        </p:nvSpPr>
        <p:spPr>
          <a:xfrm>
            <a:off x="5119775" y="598625"/>
            <a:ext cx="5775300" cy="5706600"/>
          </a:xfrm>
          <a:prstGeom prst="rect">
            <a:avLst/>
          </a:prstGeom>
          <a:noFill/>
          <a:ln>
            <a:noFill/>
          </a:ln>
        </p:spPr>
        <p:txBody>
          <a:bodyPr spcFirstLastPara="1" wrap="square" lIns="0" tIns="45700" rIns="0" bIns="45700" anchor="t" anchorCtr="0">
            <a:noAutofit/>
          </a:bodyPr>
          <a:lstStyle/>
          <a:p>
            <a:pPr marL="91440" lvl="0" indent="-146050" algn="l" rtl="0">
              <a:lnSpc>
                <a:spcPct val="120000"/>
              </a:lnSpc>
              <a:spcBef>
                <a:spcPts val="0"/>
              </a:spcBef>
              <a:spcAft>
                <a:spcPts val="0"/>
              </a:spcAft>
              <a:buClr>
                <a:srgbClr val="1A1A1A"/>
              </a:buClr>
              <a:buSzPts val="2300"/>
              <a:buFont typeface="Times New Roman"/>
              <a:buChar char="❖"/>
            </a:pPr>
            <a:r>
              <a:rPr lang="en-US" sz="2300" dirty="0" err="1">
                <a:solidFill>
                  <a:srgbClr val="1A1A1A"/>
                </a:solidFill>
                <a:latin typeface="Times New Roman"/>
                <a:ea typeface="Times New Roman"/>
                <a:cs typeface="Times New Roman"/>
                <a:sym typeface="Times New Roman"/>
              </a:rPr>
              <a:t>Decentralised</a:t>
            </a:r>
            <a:r>
              <a:rPr lang="en-US" sz="2300" dirty="0">
                <a:solidFill>
                  <a:srgbClr val="1A1A1A"/>
                </a:solidFill>
                <a:latin typeface="Times New Roman"/>
                <a:ea typeface="Times New Roman"/>
                <a:cs typeface="Times New Roman"/>
                <a:sym typeface="Times New Roman"/>
              </a:rPr>
              <a:t> energy production encourages the use of green energy</a:t>
            </a:r>
            <a:endParaRPr sz="2300" dirty="0">
              <a:solidFill>
                <a:srgbClr val="1A1A1A"/>
              </a:solidFill>
              <a:latin typeface="Times New Roman"/>
              <a:ea typeface="Times New Roman"/>
              <a:cs typeface="Times New Roman"/>
              <a:sym typeface="Times New Roman"/>
            </a:endParaRPr>
          </a:p>
          <a:p>
            <a:pPr marL="91440" lvl="0" indent="-146050" algn="l" rtl="0">
              <a:lnSpc>
                <a:spcPct val="120000"/>
              </a:lnSpc>
              <a:spcBef>
                <a:spcPts val="0"/>
              </a:spcBef>
              <a:spcAft>
                <a:spcPts val="0"/>
              </a:spcAft>
              <a:buClr>
                <a:srgbClr val="1A1A1A"/>
              </a:buClr>
              <a:buSzPts val="2300"/>
              <a:buFont typeface="Times New Roman"/>
              <a:buChar char="❖"/>
            </a:pPr>
            <a:r>
              <a:rPr lang="en-US" sz="2300" dirty="0">
                <a:solidFill>
                  <a:srgbClr val="1A1A1A"/>
                </a:solidFill>
                <a:latin typeface="Times New Roman"/>
                <a:ea typeface="Times New Roman"/>
                <a:cs typeface="Times New Roman"/>
                <a:sym typeface="Times New Roman"/>
              </a:rPr>
              <a:t>Less dependency on centralized power generation</a:t>
            </a:r>
            <a:endParaRPr sz="2300" dirty="0">
              <a:solidFill>
                <a:srgbClr val="1A1A1A"/>
              </a:solidFill>
              <a:latin typeface="Times New Roman"/>
              <a:ea typeface="Times New Roman"/>
              <a:cs typeface="Times New Roman"/>
              <a:sym typeface="Times New Roman"/>
            </a:endParaRPr>
          </a:p>
          <a:p>
            <a:pPr marL="91440" lvl="0" indent="-146050" algn="l" rtl="0">
              <a:lnSpc>
                <a:spcPct val="120000"/>
              </a:lnSpc>
              <a:spcBef>
                <a:spcPts val="0"/>
              </a:spcBef>
              <a:spcAft>
                <a:spcPts val="0"/>
              </a:spcAft>
              <a:buClr>
                <a:srgbClr val="1A1A1A"/>
              </a:buClr>
              <a:buSzPts val="2300"/>
              <a:buFont typeface="Times New Roman"/>
              <a:buChar char="❖"/>
            </a:pPr>
            <a:r>
              <a:rPr lang="en-US" sz="2300" dirty="0" err="1">
                <a:solidFill>
                  <a:srgbClr val="1A1A1A"/>
                </a:solidFill>
                <a:latin typeface="Times New Roman"/>
                <a:ea typeface="Times New Roman"/>
                <a:cs typeface="Times New Roman"/>
                <a:sym typeface="Times New Roman"/>
              </a:rPr>
              <a:t>Optimise</a:t>
            </a:r>
            <a:r>
              <a:rPr lang="en-US" sz="2300" dirty="0">
                <a:solidFill>
                  <a:srgbClr val="1A1A1A"/>
                </a:solidFill>
                <a:latin typeface="Times New Roman"/>
                <a:ea typeface="Times New Roman"/>
                <a:cs typeface="Times New Roman"/>
                <a:sym typeface="Times New Roman"/>
              </a:rPr>
              <a:t> power usage by predictive analysis and automation</a:t>
            </a:r>
            <a:endParaRPr sz="2300" dirty="0">
              <a:solidFill>
                <a:srgbClr val="1A1A1A"/>
              </a:solidFill>
              <a:latin typeface="Times New Roman"/>
              <a:ea typeface="Times New Roman"/>
              <a:cs typeface="Times New Roman"/>
              <a:sym typeface="Times New Roman"/>
            </a:endParaRPr>
          </a:p>
          <a:p>
            <a:pPr marL="91440" lvl="0" indent="-146050" algn="l" rtl="0">
              <a:lnSpc>
                <a:spcPct val="120000"/>
              </a:lnSpc>
              <a:spcBef>
                <a:spcPts val="0"/>
              </a:spcBef>
              <a:spcAft>
                <a:spcPts val="0"/>
              </a:spcAft>
              <a:buClr>
                <a:srgbClr val="1A1A1A"/>
              </a:buClr>
              <a:buSzPts val="2300"/>
              <a:buFont typeface="Times New Roman"/>
              <a:buChar char="❖"/>
            </a:pPr>
            <a:r>
              <a:rPr lang="en-US" sz="2300" dirty="0">
                <a:solidFill>
                  <a:srgbClr val="1A1A1A"/>
                </a:solidFill>
                <a:latin typeface="Times New Roman"/>
                <a:ea typeface="Times New Roman"/>
                <a:cs typeface="Times New Roman"/>
                <a:sym typeface="Times New Roman"/>
              </a:rPr>
              <a:t>Control and monitor the status of devices via internet or mobile application</a:t>
            </a:r>
            <a:endParaRPr sz="2300" dirty="0">
              <a:solidFill>
                <a:srgbClr val="1A1A1A"/>
              </a:solidFill>
              <a:latin typeface="Times New Roman"/>
              <a:ea typeface="Times New Roman"/>
              <a:cs typeface="Times New Roman"/>
              <a:sym typeface="Times New Roman"/>
            </a:endParaRPr>
          </a:p>
          <a:p>
            <a:pPr marL="91440" lvl="0" indent="-146050" algn="l" rtl="0">
              <a:lnSpc>
                <a:spcPct val="120000"/>
              </a:lnSpc>
              <a:spcBef>
                <a:spcPts val="0"/>
              </a:spcBef>
              <a:spcAft>
                <a:spcPts val="0"/>
              </a:spcAft>
              <a:buClr>
                <a:srgbClr val="1A1A1A"/>
              </a:buClr>
              <a:buSzPts val="2300"/>
              <a:buFont typeface="Times New Roman"/>
              <a:buChar char="❖"/>
            </a:pPr>
            <a:r>
              <a:rPr lang="en-US" sz="2300" dirty="0">
                <a:solidFill>
                  <a:srgbClr val="1A1A1A"/>
                </a:solidFill>
                <a:latin typeface="Times New Roman"/>
                <a:ea typeface="Times New Roman"/>
                <a:cs typeface="Times New Roman"/>
                <a:sym typeface="Times New Roman"/>
              </a:rPr>
              <a:t>Provide analytics on the energy usage pattern of households.</a:t>
            </a:r>
            <a:endParaRPr sz="2300" dirty="0">
              <a:solidFill>
                <a:srgbClr val="1A1A1A"/>
              </a:solidFill>
              <a:latin typeface="Times New Roman"/>
              <a:ea typeface="Times New Roman"/>
              <a:cs typeface="Times New Roman"/>
              <a:sym typeface="Times New Roman"/>
            </a:endParaRPr>
          </a:p>
          <a:p>
            <a:pPr marL="91440" lvl="0" indent="-146050" algn="l" rtl="0">
              <a:lnSpc>
                <a:spcPct val="120000"/>
              </a:lnSpc>
              <a:spcBef>
                <a:spcPts val="0"/>
              </a:spcBef>
              <a:spcAft>
                <a:spcPts val="0"/>
              </a:spcAft>
              <a:buClr>
                <a:srgbClr val="1A1A1A"/>
              </a:buClr>
              <a:buSzPts val="2300"/>
              <a:buFont typeface="Times New Roman"/>
              <a:buChar char="❖"/>
            </a:pPr>
            <a:r>
              <a:rPr lang="en-US" sz="2300" dirty="0">
                <a:solidFill>
                  <a:srgbClr val="1A1A1A"/>
                </a:solidFill>
                <a:latin typeface="Times New Roman"/>
                <a:ea typeface="Times New Roman"/>
                <a:cs typeface="Times New Roman"/>
                <a:sym typeface="Times New Roman"/>
              </a:rPr>
              <a:t>Open source IOT based smart </a:t>
            </a:r>
            <a:r>
              <a:rPr lang="en-US" sz="2300" dirty="0" err="1">
                <a:solidFill>
                  <a:srgbClr val="1A1A1A"/>
                </a:solidFill>
                <a:latin typeface="Times New Roman"/>
                <a:ea typeface="Times New Roman"/>
                <a:cs typeface="Times New Roman"/>
                <a:sym typeface="Times New Roman"/>
              </a:rPr>
              <a:t>pv</a:t>
            </a:r>
            <a:r>
              <a:rPr lang="en-US" sz="2300" dirty="0">
                <a:solidFill>
                  <a:srgbClr val="1A1A1A"/>
                </a:solidFill>
                <a:latin typeface="Times New Roman"/>
                <a:ea typeface="Times New Roman"/>
                <a:cs typeface="Times New Roman"/>
                <a:sym typeface="Times New Roman"/>
              </a:rPr>
              <a:t> inverter system encourages further development in this area</a:t>
            </a:r>
            <a:endParaRPr sz="3100" dirty="0">
              <a:latin typeface="Arial"/>
              <a:ea typeface="Arial"/>
              <a:cs typeface="Arial"/>
              <a:sym typeface="Arial"/>
            </a:endParaRPr>
          </a:p>
        </p:txBody>
      </p:sp>
      <p:sp>
        <p:nvSpPr>
          <p:cNvPr id="223" name="Google Shape;223;p30"/>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5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1"/>
          <p:cNvSpPr txBox="1">
            <a:spLocks noGrp="1"/>
          </p:cNvSpPr>
          <p:nvPr>
            <p:ph type="title"/>
          </p:nvPr>
        </p:nvSpPr>
        <p:spPr>
          <a:xfrm>
            <a:off x="457200" y="1047677"/>
            <a:ext cx="3614400" cy="9066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FFFFFF"/>
              </a:buClr>
              <a:buSzPts val="3600"/>
              <a:buFont typeface="Calibri"/>
              <a:buNone/>
            </a:pPr>
            <a:r>
              <a:rPr lang="en-US"/>
              <a:t>ABSTRACT</a:t>
            </a:r>
            <a:endParaRPr sz="3600"/>
          </a:p>
        </p:txBody>
      </p:sp>
      <p:sp>
        <p:nvSpPr>
          <p:cNvPr id="229" name="Google Shape;229;p31"/>
          <p:cNvSpPr txBox="1">
            <a:spLocks noGrp="1"/>
          </p:cNvSpPr>
          <p:nvPr>
            <p:ph type="body" idx="1"/>
          </p:nvPr>
        </p:nvSpPr>
        <p:spPr>
          <a:xfrm>
            <a:off x="4310250" y="319400"/>
            <a:ext cx="7765200" cy="6261600"/>
          </a:xfrm>
          <a:prstGeom prst="rect">
            <a:avLst/>
          </a:prstGeom>
          <a:noFill/>
          <a:ln>
            <a:noFill/>
          </a:ln>
        </p:spPr>
        <p:txBody>
          <a:bodyPr spcFirstLastPara="1" wrap="square" lIns="0" tIns="45700" rIns="0" bIns="45700" anchor="t" anchorCtr="0">
            <a:noAutofit/>
          </a:bodyPr>
          <a:lstStyle/>
          <a:p>
            <a:pPr marL="91440" lvl="0" indent="-177800" algn="l" rtl="0">
              <a:lnSpc>
                <a:spcPct val="120000"/>
              </a:lnSpc>
              <a:spcBef>
                <a:spcPts val="0"/>
              </a:spcBef>
              <a:spcAft>
                <a:spcPts val="0"/>
              </a:spcAft>
              <a:buClr>
                <a:srgbClr val="1A1A1A"/>
              </a:buClr>
              <a:buSzPts val="2800"/>
              <a:buFont typeface="Times New Roman"/>
              <a:buChar char="❖"/>
            </a:pPr>
            <a:r>
              <a:rPr lang="en-US" sz="1700">
                <a:solidFill>
                  <a:srgbClr val="1A1A1A"/>
                </a:solidFill>
                <a:latin typeface="Arial"/>
                <a:ea typeface="Arial"/>
                <a:cs typeface="Arial"/>
                <a:sym typeface="Arial"/>
              </a:rPr>
              <a:t>We eliminate the need for this broad wifi coverage for smart homes by communicating control signals over the powerline itself. The system consist of  a solar inverter, a main PLC control box and a control box at every switchboard.The control unit is provided with internet access either via lan cable or via wifi modem. All the switchboards and appliances will be connected to the control unit via existing powerline itself. We implement an inverter system with lead acid battery for the PV system and the energy usage pattern of all the connected homes can be recorded and analyzed.</a:t>
            </a:r>
            <a:endParaRPr sz="1700">
              <a:solidFill>
                <a:srgbClr val="1A1A1A"/>
              </a:solidFill>
              <a:latin typeface="Arial"/>
              <a:ea typeface="Arial"/>
              <a:cs typeface="Arial"/>
              <a:sym typeface="Arial"/>
            </a:endParaRPr>
          </a:p>
          <a:p>
            <a:pPr marL="91440" lvl="0" indent="-177800" algn="l" rtl="0">
              <a:lnSpc>
                <a:spcPct val="120000"/>
              </a:lnSpc>
              <a:spcBef>
                <a:spcPts val="0"/>
              </a:spcBef>
              <a:spcAft>
                <a:spcPts val="0"/>
              </a:spcAft>
              <a:buClr>
                <a:srgbClr val="1A1A1A"/>
              </a:buClr>
              <a:buSzPts val="2800"/>
              <a:buFont typeface="Times New Roman"/>
              <a:buChar char="❖"/>
            </a:pPr>
            <a:r>
              <a:rPr lang="en-US" sz="1700">
                <a:solidFill>
                  <a:srgbClr val="1A1A1A"/>
                </a:solidFill>
                <a:latin typeface="Arial"/>
                <a:ea typeface="Arial"/>
                <a:cs typeface="Arial"/>
                <a:sym typeface="Arial"/>
              </a:rPr>
              <a:t>The main control box is connected to the internet which enables the whole system to be communicated remotely via a website or mobile app. This also enables us to do the analytics on the usage pattern of households and energy usage prediction. We also design an MPPT for the solar ups system to maximise the energy generation.</a:t>
            </a:r>
            <a:endParaRPr sz="1700">
              <a:solidFill>
                <a:srgbClr val="1A1A1A"/>
              </a:solidFill>
              <a:latin typeface="Arial"/>
              <a:ea typeface="Arial"/>
              <a:cs typeface="Arial"/>
              <a:sym typeface="Arial"/>
            </a:endParaRPr>
          </a:p>
          <a:p>
            <a:pPr marL="91440" lvl="0" indent="-177800" algn="l" rtl="0">
              <a:lnSpc>
                <a:spcPct val="120000"/>
              </a:lnSpc>
              <a:spcBef>
                <a:spcPts val="0"/>
              </a:spcBef>
              <a:spcAft>
                <a:spcPts val="0"/>
              </a:spcAft>
              <a:buClr>
                <a:srgbClr val="1A1A1A"/>
              </a:buClr>
              <a:buSzPts val="2800"/>
              <a:buFont typeface="Times New Roman"/>
              <a:buChar char="❖"/>
            </a:pPr>
            <a:r>
              <a:rPr lang="en-US" sz="1700">
                <a:solidFill>
                  <a:srgbClr val="1A1A1A"/>
                </a:solidFill>
                <a:latin typeface="Arial"/>
                <a:ea typeface="Arial"/>
                <a:cs typeface="Arial"/>
                <a:sym typeface="Arial"/>
              </a:rPr>
              <a:t>The inverter market is dominated by a few individuals and majority of the companies buy rights from these proven designers and this increases the cost of them. We aim to make it open source so that engineering community can work on it and thus benefit from the knowledge generated by doing this project.</a:t>
            </a:r>
            <a:endParaRPr sz="1800">
              <a:solidFill>
                <a:srgbClr val="1A1A1A"/>
              </a:solidFill>
              <a:latin typeface="Times New Roman"/>
              <a:ea typeface="Times New Roman"/>
              <a:cs typeface="Times New Roman"/>
              <a:sym typeface="Times New Roman"/>
            </a:endParaRPr>
          </a:p>
        </p:txBody>
      </p:sp>
      <p:sp>
        <p:nvSpPr>
          <p:cNvPr id="230" name="Google Shape;230;p31"/>
          <p:cNvSpPr txBox="1">
            <a:spLocks noGrp="1"/>
          </p:cNvSpPr>
          <p:nvPr>
            <p:ph type="body" idx="2"/>
          </p:nvPr>
        </p:nvSpPr>
        <p:spPr>
          <a:xfrm>
            <a:off x="457200" y="2926080"/>
            <a:ext cx="3200400" cy="3379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5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2"/>
          <p:cNvSpPr txBox="1">
            <a:spLocks noGrp="1"/>
          </p:cNvSpPr>
          <p:nvPr>
            <p:ph type="title"/>
          </p:nvPr>
        </p:nvSpPr>
        <p:spPr>
          <a:xfrm>
            <a:off x="457200" y="594359"/>
            <a:ext cx="3200400" cy="1174056"/>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FFFFFF"/>
              </a:buClr>
              <a:buSzPts val="3600"/>
              <a:buFont typeface="Calibri"/>
              <a:buNone/>
            </a:pPr>
            <a:r>
              <a:rPr lang="en-US" dirty="0"/>
              <a:t>PROPOSED METHODOLOGY</a:t>
            </a:r>
            <a:endParaRPr dirty="0"/>
          </a:p>
        </p:txBody>
      </p:sp>
      <p:sp>
        <p:nvSpPr>
          <p:cNvPr id="236" name="Google Shape;236;p32"/>
          <p:cNvSpPr txBox="1">
            <a:spLocks noGrp="1"/>
          </p:cNvSpPr>
          <p:nvPr>
            <p:ph type="body" idx="1"/>
          </p:nvPr>
        </p:nvSpPr>
        <p:spPr>
          <a:xfrm>
            <a:off x="4826480" y="594359"/>
            <a:ext cx="6492240" cy="52578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SzPts val="2000"/>
              <a:buNone/>
            </a:pPr>
            <a:endParaRPr/>
          </a:p>
        </p:txBody>
      </p:sp>
      <p:sp>
        <p:nvSpPr>
          <p:cNvPr id="237" name="Google Shape;237;p32"/>
          <p:cNvSpPr txBox="1">
            <a:spLocks noGrp="1"/>
          </p:cNvSpPr>
          <p:nvPr>
            <p:ph type="body" idx="2"/>
          </p:nvPr>
        </p:nvSpPr>
        <p:spPr>
          <a:xfrm>
            <a:off x="457200" y="2261846"/>
            <a:ext cx="3200400" cy="337912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400"/>
              <a:buNone/>
            </a:pPr>
            <a:r>
              <a:rPr lang="en-US" sz="2400"/>
              <a:t>HARDWARE BLOCK DIAGRAM</a:t>
            </a:r>
            <a:endParaRPr/>
          </a:p>
          <a:p>
            <a:pPr marL="0" lvl="0" indent="0" algn="l" rtl="0">
              <a:lnSpc>
                <a:spcPct val="90000"/>
              </a:lnSpc>
              <a:spcBef>
                <a:spcPts val="1400"/>
              </a:spcBef>
              <a:spcAft>
                <a:spcPts val="0"/>
              </a:spcAft>
              <a:buSzPts val="1500"/>
              <a:buNone/>
            </a:pPr>
            <a:endParaRPr/>
          </a:p>
        </p:txBody>
      </p:sp>
      <p:pic>
        <p:nvPicPr>
          <p:cNvPr id="238" name="Google Shape;238;p32"/>
          <p:cNvPicPr preferRelativeResize="0"/>
          <p:nvPr/>
        </p:nvPicPr>
        <p:blipFill>
          <a:blip r:embed="rId3">
            <a:alphaModFix/>
          </a:blip>
          <a:stretch>
            <a:fillRect/>
          </a:stretch>
        </p:blipFill>
        <p:spPr>
          <a:xfrm>
            <a:off x="4063450" y="1552450"/>
            <a:ext cx="8262376" cy="40080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3"/>
          <p:cNvPicPr preferRelativeResize="0"/>
          <p:nvPr/>
        </p:nvPicPr>
        <p:blipFill>
          <a:blip r:embed="rId3">
            <a:alphaModFix/>
          </a:blip>
          <a:stretch>
            <a:fillRect/>
          </a:stretch>
        </p:blipFill>
        <p:spPr>
          <a:xfrm>
            <a:off x="282525" y="594350"/>
            <a:ext cx="11927352" cy="5408174"/>
          </a:xfrm>
          <a:prstGeom prst="rect">
            <a:avLst/>
          </a:prstGeom>
          <a:noFill/>
          <a:ln>
            <a:noFill/>
          </a:ln>
        </p:spPr>
      </p:pic>
      <p:sp>
        <p:nvSpPr>
          <p:cNvPr id="245" name="Google Shape;245;p33"/>
          <p:cNvSpPr txBox="1">
            <a:spLocks noGrp="1"/>
          </p:cNvSpPr>
          <p:nvPr>
            <p:ph type="title"/>
          </p:nvPr>
        </p:nvSpPr>
        <p:spPr>
          <a:xfrm>
            <a:off x="1788600" y="508800"/>
            <a:ext cx="4962300" cy="861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Base station</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4"/>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pic>
        <p:nvPicPr>
          <p:cNvPr id="252" name="Google Shape;252;p34"/>
          <p:cNvPicPr preferRelativeResize="0"/>
          <p:nvPr/>
        </p:nvPicPr>
        <p:blipFill>
          <a:blip r:embed="rId3">
            <a:alphaModFix/>
          </a:blip>
          <a:stretch>
            <a:fillRect/>
          </a:stretch>
        </p:blipFill>
        <p:spPr>
          <a:xfrm>
            <a:off x="1519775" y="199600"/>
            <a:ext cx="9905200" cy="6418701"/>
          </a:xfrm>
          <a:prstGeom prst="rect">
            <a:avLst/>
          </a:prstGeom>
          <a:noFill/>
          <a:ln>
            <a:noFill/>
          </a:ln>
        </p:spPr>
      </p:pic>
      <p:sp>
        <p:nvSpPr>
          <p:cNvPr id="253" name="Google Shape;253;p34"/>
          <p:cNvSpPr txBox="1">
            <a:spLocks noGrp="1"/>
          </p:cNvSpPr>
          <p:nvPr>
            <p:ph type="title"/>
          </p:nvPr>
        </p:nvSpPr>
        <p:spPr>
          <a:xfrm>
            <a:off x="2629800" y="0"/>
            <a:ext cx="4962300" cy="861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Base station</a:t>
            </a:r>
            <a:endParaRPr>
              <a:solidFill>
                <a:srgbClr val="000000"/>
              </a:solidFill>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2179</TotalTime>
  <Words>1191</Words>
  <Application>Microsoft Office PowerPoint</Application>
  <PresentationFormat>Widescreen</PresentationFormat>
  <Paragraphs>198</Paragraphs>
  <Slides>45</Slides>
  <Notes>43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45</vt:i4>
      </vt:variant>
    </vt:vector>
  </HeadingPairs>
  <TitlesOfParts>
    <vt:vector size="54" baseType="lpstr">
      <vt:lpstr>Calibri</vt:lpstr>
      <vt:lpstr>Proxima Nova</vt:lpstr>
      <vt:lpstr>Noto Sans Symbols</vt:lpstr>
      <vt:lpstr>Nunito</vt:lpstr>
      <vt:lpstr>Arial</vt:lpstr>
      <vt:lpstr>Questrial</vt:lpstr>
      <vt:lpstr>Times New Roman</vt:lpstr>
      <vt:lpstr>Retrospect</vt:lpstr>
      <vt:lpstr>Integral</vt:lpstr>
      <vt:lpstr>IOT and PLC based smart home system with PV inverter</vt:lpstr>
      <vt:lpstr>PROBLEM DEFINITION</vt:lpstr>
      <vt:lpstr>OUR SOLUTION</vt:lpstr>
      <vt:lpstr>OBJECTIVES</vt:lpstr>
      <vt:lpstr>APPLICATIONS/ SOCIO ECONOMIC  RELEVANCE</vt:lpstr>
      <vt:lpstr>ABSTRACT</vt:lpstr>
      <vt:lpstr>PROPOSED METHODOLOGY</vt:lpstr>
      <vt:lpstr>Base station</vt:lpstr>
      <vt:lpstr>Base station</vt:lpstr>
      <vt:lpstr>Atmega 328P-PU</vt:lpstr>
      <vt:lpstr>Atmega 328P-PU pinout</vt:lpstr>
      <vt:lpstr>Arduino Uno Pinout</vt:lpstr>
      <vt:lpstr>NODEMCU</vt:lpstr>
      <vt:lpstr>NODEMCU pinout</vt:lpstr>
      <vt:lpstr>IOT Dashboard</vt:lpstr>
      <vt:lpstr>PowerPoint Presentation</vt:lpstr>
      <vt:lpstr>Power Line Communication Modem</vt:lpstr>
      <vt:lpstr>Receiver node</vt:lpstr>
      <vt:lpstr>Receiver node</vt:lpstr>
      <vt:lpstr>Frequency Shift Keying(FSK)</vt:lpstr>
      <vt:lpstr>Device Connection diagram</vt:lpstr>
      <vt:lpstr>Internet of things system </vt:lpstr>
      <vt:lpstr>PowerPoint Presentation</vt:lpstr>
      <vt:lpstr>PowerPoint Presentation</vt:lpstr>
      <vt:lpstr>PWM</vt:lpstr>
      <vt:lpstr>PowerPoint Presentation</vt:lpstr>
      <vt:lpstr>SPWM</vt:lpstr>
      <vt:lpstr>PowerPoint Presentation</vt:lpstr>
      <vt:lpstr>Lead Acid Batery</vt:lpstr>
      <vt:lpstr>PowerPoint Presentation</vt:lpstr>
      <vt:lpstr>MPPT</vt:lpstr>
      <vt:lpstr>Factors affecting power output of solar panel</vt:lpstr>
      <vt:lpstr>PowerPoint Presentation</vt:lpstr>
      <vt:lpstr>PowerPoint Presentation</vt:lpstr>
      <vt:lpstr>Solar Panel</vt:lpstr>
      <vt:lpstr>Current sensor</vt:lpstr>
      <vt:lpstr>buck converter module</vt:lpstr>
      <vt:lpstr>Result</vt:lpstr>
      <vt:lpstr>PowerPoint Presentation</vt:lpstr>
      <vt:lpstr>Advantages</vt:lpstr>
      <vt:lpstr>Problems faced</vt:lpstr>
      <vt:lpstr>Disadvantages</vt:lpstr>
      <vt:lpstr>Future Scope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and PLC based smart home system with PV inverter</dc:title>
  <dc:creator>Mathew Varghese</dc:creator>
  <cp:lastModifiedBy>Mathew Varghese</cp:lastModifiedBy>
  <cp:revision>8</cp:revision>
  <dcterms:modified xsi:type="dcterms:W3CDTF">2019-06-07T13:23:57Z</dcterms:modified>
</cp:coreProperties>
</file>